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9"/>
  </p:notesMasterIdLst>
  <p:sldIdLst>
    <p:sldId id="256" r:id="rId2"/>
    <p:sldId id="257" r:id="rId3"/>
    <p:sldId id="258" r:id="rId4"/>
    <p:sldId id="270" r:id="rId5"/>
    <p:sldId id="269" r:id="rId6"/>
    <p:sldId id="259" r:id="rId7"/>
    <p:sldId id="260" r:id="rId8"/>
    <p:sldId id="261" r:id="rId9"/>
    <p:sldId id="262" r:id="rId10"/>
    <p:sldId id="263" r:id="rId11"/>
    <p:sldId id="264" r:id="rId12"/>
    <p:sldId id="266" r:id="rId13"/>
    <p:sldId id="267" r:id="rId14"/>
    <p:sldId id="268" r:id="rId15"/>
    <p:sldId id="271" r:id="rId16"/>
    <p:sldId id="272"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A75B8B-053A-5940-9124-0F233207FB0F}" v="51" dt="2024-07-31T03:12:46.6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17"/>
    <p:restoredTop sz="94699"/>
  </p:normalViewPr>
  <p:slideViewPr>
    <p:cSldViewPr snapToGrid="0">
      <p:cViewPr varScale="1">
        <p:scale>
          <a:sx n="102" d="100"/>
          <a:sy n="102" d="100"/>
        </p:scale>
        <p:origin x="192" y="448"/>
      </p:cViewPr>
      <p:guideLst/>
    </p:cSldViewPr>
  </p:slideViewPr>
  <p:notesTextViewPr>
    <p:cViewPr>
      <p:scale>
        <a:sx n="1" d="1"/>
        <a:sy n="1" d="1"/>
      </p:scale>
      <p:origin x="0" y="-4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by Rodel" userId="bb0c897a-df69-4867-bac9-27c5ff89288b" providerId="ADAL" clId="{74A75B8B-053A-5940-9124-0F233207FB0F}"/>
    <pc:docChg chg="undo custSel addSld delSld modSld sldOrd">
      <pc:chgData name="Toby Rodel" userId="bb0c897a-df69-4867-bac9-27c5ff89288b" providerId="ADAL" clId="{74A75B8B-053A-5940-9124-0F233207FB0F}" dt="2024-07-31T03:16:41.837" v="4500" actId="20577"/>
      <pc:docMkLst>
        <pc:docMk/>
      </pc:docMkLst>
      <pc:sldChg chg="addSp delSp modSp mod modNotesTx">
        <pc:chgData name="Toby Rodel" userId="bb0c897a-df69-4867-bac9-27c5ff89288b" providerId="ADAL" clId="{74A75B8B-053A-5940-9124-0F233207FB0F}" dt="2024-07-31T03:16:41.837" v="4500" actId="20577"/>
        <pc:sldMkLst>
          <pc:docMk/>
          <pc:sldMk cId="2165641484" sldId="256"/>
        </pc:sldMkLst>
        <pc:spChg chg="mod">
          <ac:chgData name="Toby Rodel" userId="bb0c897a-df69-4867-bac9-27c5ff89288b" providerId="ADAL" clId="{74A75B8B-053A-5940-9124-0F233207FB0F}" dt="2024-07-29T17:53:22.845" v="191" actId="1076"/>
          <ac:spMkLst>
            <pc:docMk/>
            <pc:sldMk cId="2165641484" sldId="256"/>
            <ac:spMk id="4" creationId="{0C603BCB-E991-3733-9241-547C040F3C5D}"/>
          </ac:spMkLst>
        </pc:spChg>
        <pc:spChg chg="add mod">
          <ac:chgData name="Toby Rodel" userId="bb0c897a-df69-4867-bac9-27c5ff89288b" providerId="ADAL" clId="{74A75B8B-053A-5940-9124-0F233207FB0F}" dt="2024-07-29T17:53:16.257" v="190" actId="1076"/>
          <ac:spMkLst>
            <pc:docMk/>
            <pc:sldMk cId="2165641484" sldId="256"/>
            <ac:spMk id="5" creationId="{BF2862D7-626A-2957-2875-C6EE6908A143}"/>
          </ac:spMkLst>
        </pc:spChg>
        <pc:picChg chg="add del mod">
          <ac:chgData name="Toby Rodel" userId="bb0c897a-df69-4867-bac9-27c5ff89288b" providerId="ADAL" clId="{74A75B8B-053A-5940-9124-0F233207FB0F}" dt="2024-07-29T17:52:58.962" v="186" actId="1076"/>
          <ac:picMkLst>
            <pc:docMk/>
            <pc:sldMk cId="2165641484" sldId="256"/>
            <ac:picMk id="12" creationId="{1884B9FF-D93E-0950-B749-B261ED0694A8}"/>
          </ac:picMkLst>
        </pc:picChg>
      </pc:sldChg>
      <pc:sldChg chg="modNotesTx">
        <pc:chgData name="Toby Rodel" userId="bb0c897a-df69-4867-bac9-27c5ff89288b" providerId="ADAL" clId="{74A75B8B-053A-5940-9124-0F233207FB0F}" dt="2024-07-31T02:54:13.913" v="1817" actId="20577"/>
        <pc:sldMkLst>
          <pc:docMk/>
          <pc:sldMk cId="228945544" sldId="257"/>
        </pc:sldMkLst>
      </pc:sldChg>
      <pc:sldChg chg="modSp mod modNotesTx">
        <pc:chgData name="Toby Rodel" userId="bb0c897a-df69-4867-bac9-27c5ff89288b" providerId="ADAL" clId="{74A75B8B-053A-5940-9124-0F233207FB0F}" dt="2024-07-31T02:55:08.393" v="1985" actId="20577"/>
        <pc:sldMkLst>
          <pc:docMk/>
          <pc:sldMk cId="1153654855" sldId="258"/>
        </pc:sldMkLst>
        <pc:spChg chg="mod">
          <ac:chgData name="Toby Rodel" userId="bb0c897a-df69-4867-bac9-27c5ff89288b" providerId="ADAL" clId="{74A75B8B-053A-5940-9124-0F233207FB0F}" dt="2024-07-30T13:22:34.985" v="1145" actId="1076"/>
          <ac:spMkLst>
            <pc:docMk/>
            <pc:sldMk cId="1153654855" sldId="258"/>
            <ac:spMk id="10" creationId="{361CA9BF-3A3E-8DC2-651A-4F740DD20A85}"/>
          </ac:spMkLst>
        </pc:spChg>
        <pc:spChg chg="mod">
          <ac:chgData name="Toby Rodel" userId="bb0c897a-df69-4867-bac9-27c5ff89288b" providerId="ADAL" clId="{74A75B8B-053A-5940-9124-0F233207FB0F}" dt="2024-07-30T18:54:56.601" v="1146" actId="20577"/>
          <ac:spMkLst>
            <pc:docMk/>
            <pc:sldMk cId="1153654855" sldId="258"/>
            <ac:spMk id="11" creationId="{191F8731-C2A9-FC2B-FFBF-909204398C93}"/>
          </ac:spMkLst>
        </pc:spChg>
      </pc:sldChg>
      <pc:sldChg chg="modSp mod modNotesTx">
        <pc:chgData name="Toby Rodel" userId="bb0c897a-df69-4867-bac9-27c5ff89288b" providerId="ADAL" clId="{74A75B8B-053A-5940-9124-0F233207FB0F}" dt="2024-07-31T03:15:10.612" v="4405" actId="1076"/>
        <pc:sldMkLst>
          <pc:docMk/>
          <pc:sldMk cId="3616245968" sldId="259"/>
        </pc:sldMkLst>
        <pc:spChg chg="mod">
          <ac:chgData name="Toby Rodel" userId="bb0c897a-df69-4867-bac9-27c5ff89288b" providerId="ADAL" clId="{74A75B8B-053A-5940-9124-0F233207FB0F}" dt="2024-07-31T03:15:10.612" v="4405" actId="1076"/>
          <ac:spMkLst>
            <pc:docMk/>
            <pc:sldMk cId="3616245968" sldId="259"/>
            <ac:spMk id="16" creationId="{A7E71869-1132-E8CA-E328-F227FB6C6BD6}"/>
          </ac:spMkLst>
        </pc:spChg>
      </pc:sldChg>
      <pc:sldChg chg="modNotesTx">
        <pc:chgData name="Toby Rodel" userId="bb0c897a-df69-4867-bac9-27c5ff89288b" providerId="ADAL" clId="{74A75B8B-053A-5940-9124-0F233207FB0F}" dt="2024-07-31T03:08:01.210" v="4284" actId="20577"/>
        <pc:sldMkLst>
          <pc:docMk/>
          <pc:sldMk cId="960255456" sldId="260"/>
        </pc:sldMkLst>
      </pc:sldChg>
      <pc:sldChg chg="modNotesTx">
        <pc:chgData name="Toby Rodel" userId="bb0c897a-df69-4867-bac9-27c5ff89288b" providerId="ADAL" clId="{74A75B8B-053A-5940-9124-0F233207FB0F}" dt="2024-07-31T02:58:29.903" v="2670" actId="20577"/>
        <pc:sldMkLst>
          <pc:docMk/>
          <pc:sldMk cId="1121429251" sldId="261"/>
        </pc:sldMkLst>
      </pc:sldChg>
      <pc:sldChg chg="modSp mod modNotesTx">
        <pc:chgData name="Toby Rodel" userId="bb0c897a-df69-4867-bac9-27c5ff89288b" providerId="ADAL" clId="{74A75B8B-053A-5940-9124-0F233207FB0F}" dt="2024-07-31T02:59:21.633" v="2859" actId="20577"/>
        <pc:sldMkLst>
          <pc:docMk/>
          <pc:sldMk cId="3578986155" sldId="262"/>
        </pc:sldMkLst>
        <pc:spChg chg="mod">
          <ac:chgData name="Toby Rodel" userId="bb0c897a-df69-4867-bac9-27c5ff89288b" providerId="ADAL" clId="{74A75B8B-053A-5940-9124-0F233207FB0F}" dt="2024-07-29T17:32:34.614" v="4" actId="20577"/>
          <ac:spMkLst>
            <pc:docMk/>
            <pc:sldMk cId="3578986155" sldId="262"/>
            <ac:spMk id="2" creationId="{46F92F20-DE00-BE60-2BCD-A536A86A7A7A}"/>
          </ac:spMkLst>
        </pc:spChg>
      </pc:sldChg>
      <pc:sldChg chg="modNotesTx">
        <pc:chgData name="Toby Rodel" userId="bb0c897a-df69-4867-bac9-27c5ff89288b" providerId="ADAL" clId="{74A75B8B-053A-5940-9124-0F233207FB0F}" dt="2024-07-31T03:00:46.641" v="3152" actId="20577"/>
        <pc:sldMkLst>
          <pc:docMk/>
          <pc:sldMk cId="1585053361" sldId="263"/>
        </pc:sldMkLst>
      </pc:sldChg>
      <pc:sldChg chg="addSp modSp mod modNotesTx">
        <pc:chgData name="Toby Rodel" userId="bb0c897a-df69-4867-bac9-27c5ff89288b" providerId="ADAL" clId="{74A75B8B-053A-5940-9124-0F233207FB0F}" dt="2024-07-31T03:02:29.205" v="3539" actId="20577"/>
        <pc:sldMkLst>
          <pc:docMk/>
          <pc:sldMk cId="339985137" sldId="264"/>
        </pc:sldMkLst>
        <pc:spChg chg="add mod">
          <ac:chgData name="Toby Rodel" userId="bb0c897a-df69-4867-bac9-27c5ff89288b" providerId="ADAL" clId="{74A75B8B-053A-5940-9124-0F233207FB0F}" dt="2024-07-30T10:27:45.963" v="462" actId="1076"/>
          <ac:spMkLst>
            <pc:docMk/>
            <pc:sldMk cId="339985137" sldId="264"/>
            <ac:spMk id="7" creationId="{9B2396B5-8BBD-139E-F5EE-0441D8D97BE4}"/>
          </ac:spMkLst>
        </pc:spChg>
        <pc:picChg chg="add mod">
          <ac:chgData name="Toby Rodel" userId="bb0c897a-df69-4867-bac9-27c5ff89288b" providerId="ADAL" clId="{74A75B8B-053A-5940-9124-0F233207FB0F}" dt="2024-07-30T10:27:18.270" v="458" actId="1076"/>
          <ac:picMkLst>
            <pc:docMk/>
            <pc:sldMk cId="339985137" sldId="264"/>
            <ac:picMk id="3" creationId="{34F7A9D0-A4FA-6669-20AA-5104F3644C89}"/>
          </ac:picMkLst>
        </pc:picChg>
      </pc:sldChg>
      <pc:sldChg chg="addSp delSp modSp del mod ord setBg">
        <pc:chgData name="Toby Rodel" userId="bb0c897a-df69-4867-bac9-27c5ff89288b" providerId="ADAL" clId="{74A75B8B-053A-5940-9124-0F233207FB0F}" dt="2024-07-30T13:22:03.732" v="1128" actId="2696"/>
        <pc:sldMkLst>
          <pc:docMk/>
          <pc:sldMk cId="1937799345" sldId="265"/>
        </pc:sldMkLst>
        <pc:spChg chg="mod">
          <ac:chgData name="Toby Rodel" userId="bb0c897a-df69-4867-bac9-27c5ff89288b" providerId="ADAL" clId="{74A75B8B-053A-5940-9124-0F233207FB0F}" dt="2024-07-29T17:43:10.882" v="27" actId="26606"/>
          <ac:spMkLst>
            <pc:docMk/>
            <pc:sldMk cId="1937799345" sldId="265"/>
            <ac:spMk id="2" creationId="{0D292F80-FC41-A2A9-4298-4A8F7729E12B}"/>
          </ac:spMkLst>
        </pc:spChg>
        <pc:spChg chg="mod ord">
          <ac:chgData name="Toby Rodel" userId="bb0c897a-df69-4867-bac9-27c5ff89288b" providerId="ADAL" clId="{74A75B8B-053A-5940-9124-0F233207FB0F}" dt="2024-07-29T17:43:10.882" v="27" actId="26606"/>
          <ac:spMkLst>
            <pc:docMk/>
            <pc:sldMk cId="1937799345" sldId="265"/>
            <ac:spMk id="4" creationId="{0E1ACA3D-122D-532A-6477-8A7A09144325}"/>
          </ac:spMkLst>
        </pc:spChg>
        <pc:spChg chg="del">
          <ac:chgData name="Toby Rodel" userId="bb0c897a-df69-4867-bac9-27c5ff89288b" providerId="ADAL" clId="{74A75B8B-053A-5940-9124-0F233207FB0F}" dt="2024-07-29T17:39:44.829" v="5"/>
          <ac:spMkLst>
            <pc:docMk/>
            <pc:sldMk cId="1937799345" sldId="265"/>
            <ac:spMk id="5" creationId="{762932B0-9855-7C6C-3D72-4F46300BAA90}"/>
          </ac:spMkLst>
        </pc:spChg>
        <pc:spChg chg="add mod">
          <ac:chgData name="Toby Rodel" userId="bb0c897a-df69-4867-bac9-27c5ff89288b" providerId="ADAL" clId="{74A75B8B-053A-5940-9124-0F233207FB0F}" dt="2024-07-29T17:46:18.214" v="131" actId="1076"/>
          <ac:spMkLst>
            <pc:docMk/>
            <pc:sldMk cId="1937799345" sldId="265"/>
            <ac:spMk id="8" creationId="{4667053C-E8B3-686B-EF81-52B6852B1566}"/>
          </ac:spMkLst>
        </pc:spChg>
        <pc:spChg chg="add mod">
          <ac:chgData name="Toby Rodel" userId="bb0c897a-df69-4867-bac9-27c5ff89288b" providerId="ADAL" clId="{74A75B8B-053A-5940-9124-0F233207FB0F}" dt="2024-07-29T17:46:22.876" v="132" actId="1076"/>
          <ac:spMkLst>
            <pc:docMk/>
            <pc:sldMk cId="1937799345" sldId="265"/>
            <ac:spMk id="9" creationId="{F3DEDD2A-8B04-0F3D-0D47-F66E2BD62BE3}"/>
          </ac:spMkLst>
        </pc:spChg>
        <pc:spChg chg="add del mod ord">
          <ac:chgData name="Toby Rodel" userId="bb0c897a-df69-4867-bac9-27c5ff89288b" providerId="ADAL" clId="{74A75B8B-053A-5940-9124-0F233207FB0F}" dt="2024-07-29T17:43:10.882" v="27" actId="26606"/>
          <ac:spMkLst>
            <pc:docMk/>
            <pc:sldMk cId="1937799345" sldId="265"/>
            <ac:spMk id="1030" creationId="{C1596802-71A8-A58D-E1E2-56932F9CE079}"/>
          </ac:spMkLst>
        </pc:spChg>
        <pc:spChg chg="add del">
          <ac:chgData name="Toby Rodel" userId="bb0c897a-df69-4867-bac9-27c5ff89288b" providerId="ADAL" clId="{74A75B8B-053A-5940-9124-0F233207FB0F}" dt="2024-07-29T17:43:10.882" v="27" actId="26606"/>
          <ac:spMkLst>
            <pc:docMk/>
            <pc:sldMk cId="1937799345" sldId="265"/>
            <ac:spMk id="1033" creationId="{04812C46-200A-4DEB-A05E-3ED6C68C2387}"/>
          </ac:spMkLst>
        </pc:spChg>
        <pc:spChg chg="add del">
          <ac:chgData name="Toby Rodel" userId="bb0c897a-df69-4867-bac9-27c5ff89288b" providerId="ADAL" clId="{74A75B8B-053A-5940-9124-0F233207FB0F}" dt="2024-07-29T17:43:10.882" v="27" actId="26606"/>
          <ac:spMkLst>
            <pc:docMk/>
            <pc:sldMk cId="1937799345" sldId="265"/>
            <ac:spMk id="1035" creationId="{D1EA859B-E555-4109-94F3-6700E046E008}"/>
          </ac:spMkLst>
        </pc:spChg>
        <pc:spChg chg="add del">
          <ac:chgData name="Toby Rodel" userId="bb0c897a-df69-4867-bac9-27c5ff89288b" providerId="ADAL" clId="{74A75B8B-053A-5940-9124-0F233207FB0F}" dt="2024-07-29T17:43:10.024" v="26" actId="26606"/>
          <ac:spMkLst>
            <pc:docMk/>
            <pc:sldMk cId="1937799345" sldId="265"/>
            <ac:spMk id="1040" creationId="{69D47016-023F-44BD-981C-50E7A10A6609}"/>
          </ac:spMkLst>
        </pc:spChg>
        <pc:spChg chg="add del">
          <ac:chgData name="Toby Rodel" userId="bb0c897a-df69-4867-bac9-27c5ff89288b" providerId="ADAL" clId="{74A75B8B-053A-5940-9124-0F233207FB0F}" dt="2024-07-29T17:43:10.024" v="26" actId="26606"/>
          <ac:spMkLst>
            <pc:docMk/>
            <pc:sldMk cId="1937799345" sldId="265"/>
            <ac:spMk id="1042" creationId="{6D8B37B0-0682-433E-BC8D-498C04ABD9A7}"/>
          </ac:spMkLst>
        </pc:spChg>
        <pc:spChg chg="add del">
          <ac:chgData name="Toby Rodel" userId="bb0c897a-df69-4867-bac9-27c5ff89288b" providerId="ADAL" clId="{74A75B8B-053A-5940-9124-0F233207FB0F}" dt="2024-07-29T17:43:08.972" v="24" actId="26606"/>
          <ac:spMkLst>
            <pc:docMk/>
            <pc:sldMk cId="1937799345" sldId="265"/>
            <ac:spMk id="1047" creationId="{959C6B72-F8E6-4281-8F3E-93FC0DC98039}"/>
          </ac:spMkLst>
        </pc:spChg>
        <pc:spChg chg="add del">
          <ac:chgData name="Toby Rodel" userId="bb0c897a-df69-4867-bac9-27c5ff89288b" providerId="ADAL" clId="{74A75B8B-053A-5940-9124-0F233207FB0F}" dt="2024-07-29T17:43:08.972" v="24" actId="26606"/>
          <ac:spMkLst>
            <pc:docMk/>
            <pc:sldMk cId="1937799345" sldId="265"/>
            <ac:spMk id="1049" creationId="{490234EE-E0D8-4805-9227-CCEAC601691F}"/>
          </ac:spMkLst>
        </pc:spChg>
        <pc:picChg chg="add del mod ord">
          <ac:chgData name="Toby Rodel" userId="bb0c897a-df69-4867-bac9-27c5ff89288b" providerId="ADAL" clId="{74A75B8B-053A-5940-9124-0F233207FB0F}" dt="2024-07-29T17:43:09.278" v="25" actId="1076"/>
          <ac:picMkLst>
            <pc:docMk/>
            <pc:sldMk cId="1937799345" sldId="265"/>
            <ac:picMk id="3" creationId="{1AB1621E-FD3F-DFC3-0C92-4BA853A2336F}"/>
          </ac:picMkLst>
        </pc:picChg>
        <pc:picChg chg="add mod">
          <ac:chgData name="Toby Rodel" userId="bb0c897a-df69-4867-bac9-27c5ff89288b" providerId="ADAL" clId="{74A75B8B-053A-5940-9124-0F233207FB0F}" dt="2024-07-29T17:46:18.214" v="131" actId="1076"/>
          <ac:picMkLst>
            <pc:docMk/>
            <pc:sldMk cId="1937799345" sldId="265"/>
            <ac:picMk id="6" creationId="{BACEB650-9E53-1B83-FEC5-16FEF16C3378}"/>
          </ac:picMkLst>
        </pc:picChg>
        <pc:picChg chg="add mod">
          <ac:chgData name="Toby Rodel" userId="bb0c897a-df69-4867-bac9-27c5ff89288b" providerId="ADAL" clId="{74A75B8B-053A-5940-9124-0F233207FB0F}" dt="2024-07-29T17:44:51.262" v="35" actId="1076"/>
          <ac:picMkLst>
            <pc:docMk/>
            <pc:sldMk cId="1937799345" sldId="265"/>
            <ac:picMk id="7" creationId="{4E4EA5D4-A9F4-C1D2-C5ED-7CFE35A3E5D4}"/>
          </ac:picMkLst>
        </pc:picChg>
        <pc:picChg chg="add del mod ord">
          <ac:chgData name="Toby Rodel" userId="bb0c897a-df69-4867-bac9-27c5ff89288b" providerId="ADAL" clId="{74A75B8B-053A-5940-9124-0F233207FB0F}" dt="2024-07-29T17:44:57.131" v="36" actId="166"/>
          <ac:picMkLst>
            <pc:docMk/>
            <pc:sldMk cId="1937799345" sldId="265"/>
            <ac:picMk id="1026" creationId="{6A81FC7C-A54F-3AB4-2942-15AE2BEABC8E}"/>
          </ac:picMkLst>
        </pc:picChg>
        <pc:picChg chg="add del mod">
          <ac:chgData name="Toby Rodel" userId="bb0c897a-df69-4867-bac9-27c5ff89288b" providerId="ADAL" clId="{74A75B8B-053A-5940-9124-0F233207FB0F}" dt="2024-07-29T17:43:10.024" v="26" actId="26606"/>
          <ac:picMkLst>
            <pc:docMk/>
            <pc:sldMk cId="1937799345" sldId="265"/>
            <ac:picMk id="1028" creationId="{57B51E12-DE53-DB60-3D9F-378895D23344}"/>
          </ac:picMkLst>
        </pc:picChg>
      </pc:sldChg>
      <pc:sldChg chg="modNotesTx">
        <pc:chgData name="Toby Rodel" userId="bb0c897a-df69-4867-bac9-27c5ff89288b" providerId="ADAL" clId="{74A75B8B-053A-5940-9124-0F233207FB0F}" dt="2024-07-31T03:03:46.613" v="3701" actId="20577"/>
        <pc:sldMkLst>
          <pc:docMk/>
          <pc:sldMk cId="581305992" sldId="266"/>
        </pc:sldMkLst>
      </pc:sldChg>
      <pc:sldChg chg="modNotesTx">
        <pc:chgData name="Toby Rodel" userId="bb0c897a-df69-4867-bac9-27c5ff89288b" providerId="ADAL" clId="{74A75B8B-053A-5940-9124-0F233207FB0F}" dt="2024-07-31T03:04:54.677" v="3925" actId="20577"/>
        <pc:sldMkLst>
          <pc:docMk/>
          <pc:sldMk cId="1977802638" sldId="267"/>
        </pc:sldMkLst>
      </pc:sldChg>
      <pc:sldChg chg="addSp modSp mod modNotesTx">
        <pc:chgData name="Toby Rodel" userId="bb0c897a-df69-4867-bac9-27c5ff89288b" providerId="ADAL" clId="{74A75B8B-053A-5940-9124-0F233207FB0F}" dt="2024-07-31T03:06:30.198" v="4210" actId="20577"/>
        <pc:sldMkLst>
          <pc:docMk/>
          <pc:sldMk cId="514343861" sldId="268"/>
        </pc:sldMkLst>
        <pc:spChg chg="mod">
          <ac:chgData name="Toby Rodel" userId="bb0c897a-df69-4867-bac9-27c5ff89288b" providerId="ADAL" clId="{74A75B8B-053A-5940-9124-0F233207FB0F}" dt="2024-07-30T10:34:58.540" v="1125" actId="20577"/>
          <ac:spMkLst>
            <pc:docMk/>
            <pc:sldMk cId="514343861" sldId="268"/>
            <ac:spMk id="3" creationId="{A623D96F-61DB-B20C-9703-EC136252B1B9}"/>
          </ac:spMkLst>
        </pc:spChg>
        <pc:spChg chg="add mod">
          <ac:chgData name="Toby Rodel" userId="bb0c897a-df69-4867-bac9-27c5ff89288b" providerId="ADAL" clId="{74A75B8B-053A-5940-9124-0F233207FB0F}" dt="2024-07-29T18:06:37.466" v="451" actId="1076"/>
          <ac:spMkLst>
            <pc:docMk/>
            <pc:sldMk cId="514343861" sldId="268"/>
            <ac:spMk id="7" creationId="{D9FEA338-FF89-4102-B067-F7CC5A783503}"/>
          </ac:spMkLst>
        </pc:spChg>
        <pc:spChg chg="add mod">
          <ac:chgData name="Toby Rodel" userId="bb0c897a-df69-4867-bac9-27c5ff89288b" providerId="ADAL" clId="{74A75B8B-053A-5940-9124-0F233207FB0F}" dt="2024-07-29T18:06:42.097" v="453" actId="1076"/>
          <ac:spMkLst>
            <pc:docMk/>
            <pc:sldMk cId="514343861" sldId="268"/>
            <ac:spMk id="8" creationId="{B41CAD1F-C628-22EA-AC1C-8AC910FD2315}"/>
          </ac:spMkLst>
        </pc:spChg>
        <pc:picChg chg="add mod">
          <ac:chgData name="Toby Rodel" userId="bb0c897a-df69-4867-bac9-27c5ff89288b" providerId="ADAL" clId="{74A75B8B-053A-5940-9124-0F233207FB0F}" dt="2024-07-29T17:56:21.645" v="193" actId="1076"/>
          <ac:picMkLst>
            <pc:docMk/>
            <pc:sldMk cId="514343861" sldId="268"/>
            <ac:picMk id="5" creationId="{9BAEB726-9375-B4B6-132A-48B7A970AD7C}"/>
          </ac:picMkLst>
        </pc:picChg>
        <pc:picChg chg="add mod">
          <ac:chgData name="Toby Rodel" userId="bb0c897a-df69-4867-bac9-27c5ff89288b" providerId="ADAL" clId="{74A75B8B-053A-5940-9124-0F233207FB0F}" dt="2024-07-29T18:06:22.661" v="449" actId="14100"/>
          <ac:picMkLst>
            <pc:docMk/>
            <pc:sldMk cId="514343861" sldId="268"/>
            <ac:picMk id="6" creationId="{FF7780FE-E264-88D0-6FA8-DFEA302E8450}"/>
          </ac:picMkLst>
        </pc:picChg>
      </pc:sldChg>
      <pc:sldChg chg="new del">
        <pc:chgData name="Toby Rodel" userId="bb0c897a-df69-4867-bac9-27c5ff89288b" providerId="ADAL" clId="{74A75B8B-053A-5940-9124-0F233207FB0F}" dt="2024-07-30T10:43:54.869" v="1127" actId="2696"/>
        <pc:sldMkLst>
          <pc:docMk/>
          <pc:sldMk cId="80958034" sldId="269"/>
        </pc:sldMkLst>
      </pc:sldChg>
      <pc:sldChg chg="new del">
        <pc:chgData name="Toby Rodel" userId="bb0c897a-df69-4867-bac9-27c5ff89288b" providerId="ADAL" clId="{74A75B8B-053A-5940-9124-0F233207FB0F}" dt="2024-07-30T10:29:17.317" v="464" actId="2696"/>
        <pc:sldMkLst>
          <pc:docMk/>
          <pc:sldMk cId="2488370807" sldId="269"/>
        </pc:sldMkLst>
      </pc:sldChg>
      <pc:sldChg chg="addSp delSp modSp new mod ord modNotesTx">
        <pc:chgData name="Toby Rodel" userId="bb0c897a-df69-4867-bac9-27c5ff89288b" providerId="ADAL" clId="{74A75B8B-053A-5940-9124-0F233207FB0F}" dt="2024-07-31T02:56:20.910" v="2248" actId="20577"/>
        <pc:sldMkLst>
          <pc:docMk/>
          <pc:sldMk cId="3343203365" sldId="269"/>
        </pc:sldMkLst>
        <pc:spChg chg="mod">
          <ac:chgData name="Toby Rodel" userId="bb0c897a-df69-4867-bac9-27c5ff89288b" providerId="ADAL" clId="{74A75B8B-053A-5940-9124-0F233207FB0F}" dt="2024-07-30T20:22:48.744" v="1333" actId="20577"/>
          <ac:spMkLst>
            <pc:docMk/>
            <pc:sldMk cId="3343203365" sldId="269"/>
            <ac:spMk id="2" creationId="{35C9AEAE-E7AC-D4CE-333F-BCC6588EA799}"/>
          </ac:spMkLst>
        </pc:spChg>
        <pc:spChg chg="del">
          <ac:chgData name="Toby Rodel" userId="bb0c897a-df69-4867-bac9-27c5ff89288b" providerId="ADAL" clId="{74A75B8B-053A-5940-9124-0F233207FB0F}" dt="2024-07-30T20:20:02.191" v="1191"/>
          <ac:spMkLst>
            <pc:docMk/>
            <pc:sldMk cId="3343203365" sldId="269"/>
            <ac:spMk id="3" creationId="{71BE10EC-5E94-2717-1B75-23CA97D379E7}"/>
          </ac:spMkLst>
        </pc:spChg>
        <pc:spChg chg="add mod">
          <ac:chgData name="Toby Rodel" userId="bb0c897a-df69-4867-bac9-27c5ff89288b" providerId="ADAL" clId="{74A75B8B-053A-5940-9124-0F233207FB0F}" dt="2024-07-30T20:48:44.208" v="1387" actId="14100"/>
          <ac:spMkLst>
            <pc:docMk/>
            <pc:sldMk cId="3343203365" sldId="269"/>
            <ac:spMk id="9" creationId="{C5F6BC96-2C03-13AB-D8C2-ADEAF324551D}"/>
          </ac:spMkLst>
        </pc:spChg>
        <pc:spChg chg="add del mod">
          <ac:chgData name="Toby Rodel" userId="bb0c897a-df69-4867-bac9-27c5ff89288b" providerId="ADAL" clId="{74A75B8B-053A-5940-9124-0F233207FB0F}" dt="2024-07-30T20:23:07.544" v="1338" actId="478"/>
          <ac:spMkLst>
            <pc:docMk/>
            <pc:sldMk cId="3343203365" sldId="269"/>
            <ac:spMk id="11" creationId="{F1B802EC-D0D9-A837-130F-D7CA1ED27525}"/>
          </ac:spMkLst>
        </pc:spChg>
        <pc:picChg chg="add del mod">
          <ac:chgData name="Toby Rodel" userId="bb0c897a-df69-4867-bac9-27c5ff89288b" providerId="ADAL" clId="{74A75B8B-053A-5940-9124-0F233207FB0F}" dt="2024-07-30T20:23:02.979" v="1336" actId="478"/>
          <ac:picMkLst>
            <pc:docMk/>
            <pc:sldMk cId="3343203365" sldId="269"/>
            <ac:picMk id="6" creationId="{22975B61-DE5E-EDAE-DC47-894BC83BA49D}"/>
          </ac:picMkLst>
        </pc:picChg>
        <pc:picChg chg="add del mod">
          <ac:chgData name="Toby Rodel" userId="bb0c897a-df69-4867-bac9-27c5ff89288b" providerId="ADAL" clId="{74A75B8B-053A-5940-9124-0F233207FB0F}" dt="2024-07-30T20:23:18.899" v="1341" actId="478"/>
          <ac:picMkLst>
            <pc:docMk/>
            <pc:sldMk cId="3343203365" sldId="269"/>
            <ac:picMk id="8" creationId="{C2EB0D42-27C0-5AAA-DA44-7694DD72C4BC}"/>
          </ac:picMkLst>
        </pc:picChg>
        <pc:picChg chg="add del mod">
          <ac:chgData name="Toby Rodel" userId="bb0c897a-df69-4867-bac9-27c5ff89288b" providerId="ADAL" clId="{74A75B8B-053A-5940-9124-0F233207FB0F}" dt="2024-07-30T20:48:01.396" v="1377" actId="478"/>
          <ac:picMkLst>
            <pc:docMk/>
            <pc:sldMk cId="3343203365" sldId="269"/>
            <ac:picMk id="13" creationId="{ED9D954F-3EB7-9BB7-6CBA-545B2ADD6E39}"/>
          </ac:picMkLst>
        </pc:picChg>
        <pc:picChg chg="add mod">
          <ac:chgData name="Toby Rodel" userId="bb0c897a-df69-4867-bac9-27c5ff89288b" providerId="ADAL" clId="{74A75B8B-053A-5940-9124-0F233207FB0F}" dt="2024-07-30T20:48:35.330" v="1384" actId="1076"/>
          <ac:picMkLst>
            <pc:docMk/>
            <pc:sldMk cId="3343203365" sldId="269"/>
            <ac:picMk id="15" creationId="{12F27B2D-7D5C-C829-3735-7C93288D8AFB}"/>
          </ac:picMkLst>
        </pc:picChg>
      </pc:sldChg>
      <pc:sldChg chg="addSp delSp modSp new mod ord modNotesTx">
        <pc:chgData name="Toby Rodel" userId="bb0c897a-df69-4867-bac9-27c5ff89288b" providerId="ADAL" clId="{74A75B8B-053A-5940-9124-0F233207FB0F}" dt="2024-07-31T02:55:44.313" v="2121" actId="20577"/>
        <pc:sldMkLst>
          <pc:docMk/>
          <pc:sldMk cId="1106010758" sldId="270"/>
        </pc:sldMkLst>
        <pc:spChg chg="mod">
          <ac:chgData name="Toby Rodel" userId="bb0c897a-df69-4867-bac9-27c5ff89288b" providerId="ADAL" clId="{74A75B8B-053A-5940-9124-0F233207FB0F}" dt="2024-07-30T20:22:36.807" v="1305" actId="20577"/>
          <ac:spMkLst>
            <pc:docMk/>
            <pc:sldMk cId="1106010758" sldId="270"/>
            <ac:spMk id="2" creationId="{9535BABF-5189-95F0-5C21-44EADE4CCF11}"/>
          </ac:spMkLst>
        </pc:spChg>
        <pc:spChg chg="del">
          <ac:chgData name="Toby Rodel" userId="bb0c897a-df69-4867-bac9-27c5ff89288b" providerId="ADAL" clId="{74A75B8B-053A-5940-9124-0F233207FB0F}" dt="2024-07-30T20:22:56.891" v="1334"/>
          <ac:spMkLst>
            <pc:docMk/>
            <pc:sldMk cId="1106010758" sldId="270"/>
            <ac:spMk id="3" creationId="{16807567-582E-5064-BD69-33B8F2ED44C8}"/>
          </ac:spMkLst>
        </pc:spChg>
        <pc:spChg chg="add del mod">
          <ac:chgData name="Toby Rodel" userId="bb0c897a-df69-4867-bac9-27c5ff89288b" providerId="ADAL" clId="{74A75B8B-053A-5940-9124-0F233207FB0F}" dt="2024-07-30T20:37:59.922" v="1355"/>
          <ac:spMkLst>
            <pc:docMk/>
            <pc:sldMk cId="1106010758" sldId="270"/>
            <ac:spMk id="7" creationId="{0D78A98E-A4FA-9D7B-29A2-23FF9BC9C3F6}"/>
          </ac:spMkLst>
        </pc:spChg>
        <pc:spChg chg="add mod">
          <ac:chgData name="Toby Rodel" userId="bb0c897a-df69-4867-bac9-27c5ff89288b" providerId="ADAL" clId="{74A75B8B-053A-5940-9124-0F233207FB0F}" dt="2024-07-30T20:39:47.343" v="1376" actId="1076"/>
          <ac:spMkLst>
            <pc:docMk/>
            <pc:sldMk cId="1106010758" sldId="270"/>
            <ac:spMk id="14" creationId="{E00312F1-9B89-994A-B160-AAEB576AF32B}"/>
          </ac:spMkLst>
        </pc:spChg>
        <pc:picChg chg="add del mod">
          <ac:chgData name="Toby Rodel" userId="bb0c897a-df69-4867-bac9-27c5ff89288b" providerId="ADAL" clId="{74A75B8B-053A-5940-9124-0F233207FB0F}" dt="2024-07-30T20:23:00.121" v="1335" actId="478"/>
          <ac:picMkLst>
            <pc:docMk/>
            <pc:sldMk cId="1106010758" sldId="270"/>
            <ac:picMk id="5" creationId="{F33364E2-1862-2345-4205-FD75A14163B0}"/>
          </ac:picMkLst>
        </pc:picChg>
        <pc:picChg chg="add mod">
          <ac:chgData name="Toby Rodel" userId="bb0c897a-df69-4867-bac9-27c5ff89288b" providerId="ADAL" clId="{74A75B8B-053A-5940-9124-0F233207FB0F}" dt="2024-07-30T20:39:02.675" v="1372" actId="1076"/>
          <ac:picMkLst>
            <pc:docMk/>
            <pc:sldMk cId="1106010758" sldId="270"/>
            <ac:picMk id="9" creationId="{0C737BEE-2C8C-214C-5D2E-28FAFFA97ECB}"/>
          </ac:picMkLst>
        </pc:picChg>
        <pc:picChg chg="add mod">
          <ac:chgData name="Toby Rodel" userId="bb0c897a-df69-4867-bac9-27c5ff89288b" providerId="ADAL" clId="{74A75B8B-053A-5940-9124-0F233207FB0F}" dt="2024-07-30T20:49:19.640" v="1389" actId="14100"/>
          <ac:picMkLst>
            <pc:docMk/>
            <pc:sldMk cId="1106010758" sldId="270"/>
            <ac:picMk id="11" creationId="{E9DF7B27-4B38-B2DF-9E69-7362E6FA8E0A}"/>
          </ac:picMkLst>
        </pc:picChg>
        <pc:picChg chg="add mod">
          <ac:chgData name="Toby Rodel" userId="bb0c897a-df69-4867-bac9-27c5ff89288b" providerId="ADAL" clId="{74A75B8B-053A-5940-9124-0F233207FB0F}" dt="2024-07-30T20:38:43.035" v="1369" actId="1076"/>
          <ac:picMkLst>
            <pc:docMk/>
            <pc:sldMk cId="1106010758" sldId="270"/>
            <ac:picMk id="13" creationId="{685D5B11-162F-E9A8-224D-39D66AC6827C}"/>
          </ac:picMkLst>
        </pc:picChg>
      </pc:sldChg>
      <pc:sldChg chg="modSp new mod">
        <pc:chgData name="Toby Rodel" userId="bb0c897a-df69-4867-bac9-27c5ff89288b" providerId="ADAL" clId="{74A75B8B-053A-5940-9124-0F233207FB0F}" dt="2024-07-30T21:34:12.578" v="1447" actId="5793"/>
        <pc:sldMkLst>
          <pc:docMk/>
          <pc:sldMk cId="656088850" sldId="271"/>
        </pc:sldMkLst>
        <pc:spChg chg="mod">
          <ac:chgData name="Toby Rodel" userId="bb0c897a-df69-4867-bac9-27c5ff89288b" providerId="ADAL" clId="{74A75B8B-053A-5940-9124-0F233207FB0F}" dt="2024-07-30T21:34:01.587" v="1403" actId="20577"/>
          <ac:spMkLst>
            <pc:docMk/>
            <pc:sldMk cId="656088850" sldId="271"/>
            <ac:spMk id="2" creationId="{8293D427-894A-A7AC-D725-E51E34723093}"/>
          </ac:spMkLst>
        </pc:spChg>
        <pc:spChg chg="mod">
          <ac:chgData name="Toby Rodel" userId="bb0c897a-df69-4867-bac9-27c5ff89288b" providerId="ADAL" clId="{74A75B8B-053A-5940-9124-0F233207FB0F}" dt="2024-07-30T21:34:12.578" v="1447" actId="5793"/>
          <ac:spMkLst>
            <pc:docMk/>
            <pc:sldMk cId="656088850" sldId="271"/>
            <ac:spMk id="3" creationId="{8386BC5F-FB5B-5205-AD7B-495759FE7857}"/>
          </ac:spMkLst>
        </pc:spChg>
      </pc:sldChg>
      <pc:sldChg chg="addSp delSp modSp new mod">
        <pc:chgData name="Toby Rodel" userId="bb0c897a-df69-4867-bac9-27c5ff89288b" providerId="ADAL" clId="{74A75B8B-053A-5940-9124-0F233207FB0F}" dt="2024-07-30T21:37:38.662" v="1480" actId="14100"/>
        <pc:sldMkLst>
          <pc:docMk/>
          <pc:sldMk cId="20391928" sldId="272"/>
        </pc:sldMkLst>
        <pc:spChg chg="mod">
          <ac:chgData name="Toby Rodel" userId="bb0c897a-df69-4867-bac9-27c5ff89288b" providerId="ADAL" clId="{74A75B8B-053A-5940-9124-0F233207FB0F}" dt="2024-07-30T21:34:20.158" v="1468" actId="20577"/>
          <ac:spMkLst>
            <pc:docMk/>
            <pc:sldMk cId="20391928" sldId="272"/>
            <ac:spMk id="2" creationId="{8F0C858F-BBE4-C8D1-0EAB-4F302E91A23A}"/>
          </ac:spMkLst>
        </pc:spChg>
        <pc:spChg chg="del">
          <ac:chgData name="Toby Rodel" userId="bb0c897a-df69-4867-bac9-27c5ff89288b" providerId="ADAL" clId="{74A75B8B-053A-5940-9124-0F233207FB0F}" dt="2024-07-30T21:34:55.975" v="1469"/>
          <ac:spMkLst>
            <pc:docMk/>
            <pc:sldMk cId="20391928" sldId="272"/>
            <ac:spMk id="3" creationId="{D0D1D143-688E-437B-3E71-24C293F280EC}"/>
          </ac:spMkLst>
        </pc:spChg>
        <pc:picChg chg="add mod">
          <ac:chgData name="Toby Rodel" userId="bb0c897a-df69-4867-bac9-27c5ff89288b" providerId="ADAL" clId="{74A75B8B-053A-5940-9124-0F233207FB0F}" dt="2024-07-30T21:37:38.662" v="1480" actId="14100"/>
          <ac:picMkLst>
            <pc:docMk/>
            <pc:sldMk cId="20391928" sldId="272"/>
            <ac:picMk id="6" creationId="{4FA8F1C2-88D9-8B34-A314-9C10C3448B9A}"/>
          </ac:picMkLst>
        </pc:picChg>
        <pc:picChg chg="add mod">
          <ac:chgData name="Toby Rodel" userId="bb0c897a-df69-4867-bac9-27c5ff89288b" providerId="ADAL" clId="{74A75B8B-053A-5940-9124-0F233207FB0F}" dt="2024-07-30T21:37:35.339" v="1479" actId="14100"/>
          <ac:picMkLst>
            <pc:docMk/>
            <pc:sldMk cId="20391928" sldId="272"/>
            <ac:picMk id="8" creationId="{7F7B3F45-2E28-2837-9DFB-B4D3A7F84A9D}"/>
          </ac:picMkLst>
        </pc:picChg>
      </pc:sldChg>
      <pc:sldChg chg="addSp delSp modSp new mod">
        <pc:chgData name="Toby Rodel" userId="bb0c897a-df69-4867-bac9-27c5ff89288b" providerId="ADAL" clId="{74A75B8B-053A-5940-9124-0F233207FB0F}" dt="2024-07-31T03:12:53.394" v="4366" actId="20577"/>
        <pc:sldMkLst>
          <pc:docMk/>
          <pc:sldMk cId="3193783128" sldId="273"/>
        </pc:sldMkLst>
        <pc:spChg chg="mod">
          <ac:chgData name="Toby Rodel" userId="bb0c897a-df69-4867-bac9-27c5ff89288b" providerId="ADAL" clId="{74A75B8B-053A-5940-9124-0F233207FB0F}" dt="2024-07-31T03:08:33.023" v="4307" actId="20577"/>
          <ac:spMkLst>
            <pc:docMk/>
            <pc:sldMk cId="3193783128" sldId="273"/>
            <ac:spMk id="2" creationId="{2A1BD444-26CF-9C24-7B37-CDB18D208EBD}"/>
          </ac:spMkLst>
        </pc:spChg>
        <pc:spChg chg="del">
          <ac:chgData name="Toby Rodel" userId="bb0c897a-df69-4867-bac9-27c5ff89288b" providerId="ADAL" clId="{74A75B8B-053A-5940-9124-0F233207FB0F}" dt="2024-07-31T03:08:56.943" v="4308"/>
          <ac:spMkLst>
            <pc:docMk/>
            <pc:sldMk cId="3193783128" sldId="273"/>
            <ac:spMk id="3" creationId="{7D01813A-74B6-C4D3-154E-C4A2C4F0B45B}"/>
          </ac:spMkLst>
        </pc:spChg>
        <pc:spChg chg="add mod">
          <ac:chgData name="Toby Rodel" userId="bb0c897a-df69-4867-bac9-27c5ff89288b" providerId="ADAL" clId="{74A75B8B-053A-5940-9124-0F233207FB0F}" dt="2024-07-31T03:11:50.071" v="4346" actId="1076"/>
          <ac:spMkLst>
            <pc:docMk/>
            <pc:sldMk cId="3193783128" sldId="273"/>
            <ac:spMk id="15" creationId="{8136F624-A69B-92C4-C6CA-367BF66DEED8}"/>
          </ac:spMkLst>
        </pc:spChg>
        <pc:spChg chg="add mod">
          <ac:chgData name="Toby Rodel" userId="bb0c897a-df69-4867-bac9-27c5ff89288b" providerId="ADAL" clId="{74A75B8B-053A-5940-9124-0F233207FB0F}" dt="2024-07-31T03:12:01.061" v="4350" actId="20577"/>
          <ac:spMkLst>
            <pc:docMk/>
            <pc:sldMk cId="3193783128" sldId="273"/>
            <ac:spMk id="16" creationId="{81D5377D-01DB-6D07-D0A8-7484EF172E0A}"/>
          </ac:spMkLst>
        </pc:spChg>
        <pc:spChg chg="add mod">
          <ac:chgData name="Toby Rodel" userId="bb0c897a-df69-4867-bac9-27c5ff89288b" providerId="ADAL" clId="{74A75B8B-053A-5940-9124-0F233207FB0F}" dt="2024-07-31T03:12:13.785" v="4354" actId="20577"/>
          <ac:spMkLst>
            <pc:docMk/>
            <pc:sldMk cId="3193783128" sldId="273"/>
            <ac:spMk id="17" creationId="{F9E922EA-2B18-6835-0D48-929CCC3187E1}"/>
          </ac:spMkLst>
        </pc:spChg>
        <pc:spChg chg="add mod">
          <ac:chgData name="Toby Rodel" userId="bb0c897a-df69-4867-bac9-27c5ff89288b" providerId="ADAL" clId="{74A75B8B-053A-5940-9124-0F233207FB0F}" dt="2024-07-31T03:12:44.167" v="4362" actId="20577"/>
          <ac:spMkLst>
            <pc:docMk/>
            <pc:sldMk cId="3193783128" sldId="273"/>
            <ac:spMk id="18" creationId="{55D8B0A7-F459-23A4-E0A9-E5A8B8648767}"/>
          </ac:spMkLst>
        </pc:spChg>
        <pc:spChg chg="add mod">
          <ac:chgData name="Toby Rodel" userId="bb0c897a-df69-4867-bac9-27c5ff89288b" providerId="ADAL" clId="{74A75B8B-053A-5940-9124-0F233207FB0F}" dt="2024-07-31T03:12:53.394" v="4366" actId="20577"/>
          <ac:spMkLst>
            <pc:docMk/>
            <pc:sldMk cId="3193783128" sldId="273"/>
            <ac:spMk id="19" creationId="{FF268FCF-98DA-4148-A36F-AA030C79FC0B}"/>
          </ac:spMkLst>
        </pc:spChg>
        <pc:picChg chg="add mod">
          <ac:chgData name="Toby Rodel" userId="bb0c897a-df69-4867-bac9-27c5ff89288b" providerId="ADAL" clId="{74A75B8B-053A-5940-9124-0F233207FB0F}" dt="2024-07-31T03:09:04.710" v="4312" actId="14100"/>
          <ac:picMkLst>
            <pc:docMk/>
            <pc:sldMk cId="3193783128" sldId="273"/>
            <ac:picMk id="6" creationId="{0CC37A53-FD98-CE3F-A0D6-DFC2318C6B0D}"/>
          </ac:picMkLst>
        </pc:picChg>
        <pc:picChg chg="add mod">
          <ac:chgData name="Toby Rodel" userId="bb0c897a-df69-4867-bac9-27c5ff89288b" providerId="ADAL" clId="{74A75B8B-053A-5940-9124-0F233207FB0F}" dt="2024-07-31T03:09:56.405" v="4324" actId="1076"/>
          <ac:picMkLst>
            <pc:docMk/>
            <pc:sldMk cId="3193783128" sldId="273"/>
            <ac:picMk id="8" creationId="{EBE99BEA-CE8D-5937-7C4F-1215B9277295}"/>
          </ac:picMkLst>
        </pc:picChg>
        <pc:picChg chg="add mod">
          <ac:chgData name="Toby Rodel" userId="bb0c897a-df69-4867-bac9-27c5ff89288b" providerId="ADAL" clId="{74A75B8B-053A-5940-9124-0F233207FB0F}" dt="2024-07-31T03:09:52.673" v="4323" actId="1076"/>
          <ac:picMkLst>
            <pc:docMk/>
            <pc:sldMk cId="3193783128" sldId="273"/>
            <ac:picMk id="10" creationId="{795682C4-C612-1686-0A63-AD51F0D523F4}"/>
          </ac:picMkLst>
        </pc:picChg>
        <pc:picChg chg="add mod">
          <ac:chgData name="Toby Rodel" userId="bb0c897a-df69-4867-bac9-27c5ff89288b" providerId="ADAL" clId="{74A75B8B-053A-5940-9124-0F233207FB0F}" dt="2024-07-31T03:10:32.069" v="4334" actId="1076"/>
          <ac:picMkLst>
            <pc:docMk/>
            <pc:sldMk cId="3193783128" sldId="273"/>
            <ac:picMk id="12" creationId="{B68A0B52-C48A-598E-CB77-0E18FAD5F2EB}"/>
          </ac:picMkLst>
        </pc:picChg>
        <pc:picChg chg="add mod">
          <ac:chgData name="Toby Rodel" userId="bb0c897a-df69-4867-bac9-27c5ff89288b" providerId="ADAL" clId="{74A75B8B-053A-5940-9124-0F233207FB0F}" dt="2024-07-31T03:10:59.499" v="4340" actId="1076"/>
          <ac:picMkLst>
            <pc:docMk/>
            <pc:sldMk cId="3193783128" sldId="273"/>
            <ac:picMk id="14" creationId="{F0E928D4-299C-688A-930A-F357996589B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B5E08D-3F92-8B4E-880D-81CEB5D1080F}" type="datetimeFigureOut">
              <a:rPr lang="en-US" smtClean="0"/>
              <a:t>7/30/24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2DC545-8FBD-2146-B650-9760B837ACB4}" type="slidenum">
              <a:rPr lang="en-US" smtClean="0"/>
              <a:t>‹#›</a:t>
            </a:fld>
            <a:endParaRPr lang="en-US"/>
          </a:p>
        </p:txBody>
      </p:sp>
    </p:spTree>
    <p:extLst>
      <p:ext uri="{BB962C8B-B14F-4D97-AF65-F5344CB8AC3E}">
        <p14:creationId xmlns:p14="http://schemas.microsoft.com/office/powerpoint/2010/main" val="3058121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the LOC for the financial support, Dan, Sam and Faith for helping with the Masters and Chris for letting me continue the work. Make sure to mention that the paper is published and the details are </a:t>
            </a:r>
            <a:r>
              <a:rPr lang="en-US"/>
              <a:t>all in there.</a:t>
            </a:r>
          </a:p>
        </p:txBody>
      </p:sp>
      <p:sp>
        <p:nvSpPr>
          <p:cNvPr id="4" name="Slide Number Placeholder 3"/>
          <p:cNvSpPr>
            <a:spLocks noGrp="1"/>
          </p:cNvSpPr>
          <p:nvPr>
            <p:ph type="sldNum" sz="quarter" idx="5"/>
          </p:nvPr>
        </p:nvSpPr>
        <p:spPr/>
        <p:txBody>
          <a:bodyPr/>
          <a:lstStyle/>
          <a:p>
            <a:fld id="{5A2DC545-8FBD-2146-B650-9760B837ACB4}" type="slidenum">
              <a:rPr lang="en-US" smtClean="0"/>
              <a:t>1</a:t>
            </a:fld>
            <a:endParaRPr lang="en-US"/>
          </a:p>
        </p:txBody>
      </p:sp>
    </p:spTree>
    <p:extLst>
      <p:ext uri="{BB962C8B-B14F-4D97-AF65-F5344CB8AC3E}">
        <p14:creationId xmlns:p14="http://schemas.microsoft.com/office/powerpoint/2010/main" val="4350472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points – High number of </a:t>
            </a:r>
            <a:r>
              <a:rPr lang="en-US" dirty="0" err="1"/>
              <a:t>monos</a:t>
            </a:r>
            <a:r>
              <a:rPr lang="en-US" dirty="0"/>
              <a:t>, addition of Year 3 pushes to longer periods – some do get an additional transit but additional longer-period </a:t>
            </a:r>
            <a:r>
              <a:rPr lang="en-US" dirty="0" err="1"/>
              <a:t>monos</a:t>
            </a:r>
            <a:r>
              <a:rPr lang="en-US" dirty="0"/>
              <a:t> are found – biased towards larger planets more than usual as these create the most obvious </a:t>
            </a:r>
            <a:r>
              <a:rPr lang="en-US" dirty="0" err="1"/>
              <a:t>monotransits</a:t>
            </a:r>
            <a:r>
              <a:rPr lang="en-US" dirty="0"/>
              <a:t>.</a:t>
            </a:r>
          </a:p>
        </p:txBody>
      </p:sp>
      <p:sp>
        <p:nvSpPr>
          <p:cNvPr id="4" name="Slide Number Placeholder 3"/>
          <p:cNvSpPr>
            <a:spLocks noGrp="1"/>
          </p:cNvSpPr>
          <p:nvPr>
            <p:ph type="sldNum" sz="quarter" idx="5"/>
          </p:nvPr>
        </p:nvSpPr>
        <p:spPr/>
        <p:txBody>
          <a:bodyPr/>
          <a:lstStyle/>
          <a:p>
            <a:fld id="{5A2DC545-8FBD-2146-B650-9760B837ACB4}" type="slidenum">
              <a:rPr lang="en-US" smtClean="0"/>
              <a:t>10</a:t>
            </a:fld>
            <a:endParaRPr lang="en-US"/>
          </a:p>
        </p:txBody>
      </p:sp>
    </p:spTree>
    <p:extLst>
      <p:ext uri="{BB962C8B-B14F-4D97-AF65-F5344CB8AC3E}">
        <p14:creationId xmlns:p14="http://schemas.microsoft.com/office/powerpoint/2010/main" val="28380412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a:t>
            </a:r>
            <a:r>
              <a:rPr lang="en-US" dirty="0" err="1"/>
              <a:t>monos</a:t>
            </a:r>
            <a:r>
              <a:rPr lang="en-US" dirty="0"/>
              <a:t> that got an additional transit. Faith’s search was not exhaustive and was looking for those most suited to NGTS – Amy </a:t>
            </a:r>
            <a:r>
              <a:rPr lang="en-US" dirty="0" err="1"/>
              <a:t>Tuson’s</a:t>
            </a:r>
            <a:r>
              <a:rPr lang="en-US" dirty="0"/>
              <a:t> PhD thesis contains much of the missing short period </a:t>
            </a:r>
            <a:r>
              <a:rPr lang="en-US" dirty="0" err="1"/>
              <a:t>systems.Radius</a:t>
            </a:r>
            <a:r>
              <a:rPr lang="en-US" dirty="0"/>
              <a:t> distribution is flatter compared to the </a:t>
            </a:r>
            <a:r>
              <a:rPr lang="en-US" dirty="0" err="1"/>
              <a:t>monos</a:t>
            </a:r>
            <a:r>
              <a:rPr lang="en-US" dirty="0"/>
              <a:t> because transits don’t need to be *as* obvious*</a:t>
            </a:r>
          </a:p>
        </p:txBody>
      </p:sp>
      <p:sp>
        <p:nvSpPr>
          <p:cNvPr id="4" name="Slide Number Placeholder 3"/>
          <p:cNvSpPr>
            <a:spLocks noGrp="1"/>
          </p:cNvSpPr>
          <p:nvPr>
            <p:ph type="sldNum" sz="quarter" idx="5"/>
          </p:nvPr>
        </p:nvSpPr>
        <p:spPr/>
        <p:txBody>
          <a:bodyPr/>
          <a:lstStyle/>
          <a:p>
            <a:fld id="{5A2DC545-8FBD-2146-B650-9760B837ACB4}" type="slidenum">
              <a:rPr lang="en-US" smtClean="0"/>
              <a:t>11</a:t>
            </a:fld>
            <a:endParaRPr lang="en-US"/>
          </a:p>
        </p:txBody>
      </p:sp>
    </p:spTree>
    <p:extLst>
      <p:ext uri="{BB962C8B-B14F-4D97-AF65-F5344CB8AC3E}">
        <p14:creationId xmlns:p14="http://schemas.microsoft.com/office/powerpoint/2010/main" val="38042080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these are preliminary and liable to change – mostly find same trend as south just with fewer overall detections – TOI catalogue seems somewhat bloated.</a:t>
            </a:r>
          </a:p>
        </p:txBody>
      </p:sp>
      <p:sp>
        <p:nvSpPr>
          <p:cNvPr id="4" name="Slide Number Placeholder 3"/>
          <p:cNvSpPr>
            <a:spLocks noGrp="1"/>
          </p:cNvSpPr>
          <p:nvPr>
            <p:ph type="sldNum" sz="quarter" idx="5"/>
          </p:nvPr>
        </p:nvSpPr>
        <p:spPr/>
        <p:txBody>
          <a:bodyPr/>
          <a:lstStyle/>
          <a:p>
            <a:fld id="{5A2DC545-8FBD-2146-B650-9760B837ACB4}" type="slidenum">
              <a:rPr lang="en-US" smtClean="0"/>
              <a:t>12</a:t>
            </a:fld>
            <a:endParaRPr lang="en-US"/>
          </a:p>
        </p:txBody>
      </p:sp>
    </p:spTree>
    <p:extLst>
      <p:ext uri="{BB962C8B-B14F-4D97-AF65-F5344CB8AC3E}">
        <p14:creationId xmlns:p14="http://schemas.microsoft.com/office/powerpoint/2010/main" val="40956441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Increase in predictions is easier to see for longer-period systems. Overall number of </a:t>
            </a:r>
            <a:r>
              <a:rPr lang="en-US" dirty="0" err="1"/>
              <a:t>monos</a:t>
            </a:r>
            <a:r>
              <a:rPr lang="en-US" dirty="0"/>
              <a:t> doesn’t change significantly just becomes longer period – TESS isn’t solving everything itself.</a:t>
            </a:r>
          </a:p>
        </p:txBody>
      </p:sp>
      <p:sp>
        <p:nvSpPr>
          <p:cNvPr id="4" name="Slide Number Placeholder 3"/>
          <p:cNvSpPr>
            <a:spLocks noGrp="1"/>
          </p:cNvSpPr>
          <p:nvPr>
            <p:ph type="sldNum" sz="quarter" idx="5"/>
          </p:nvPr>
        </p:nvSpPr>
        <p:spPr/>
        <p:txBody>
          <a:bodyPr/>
          <a:lstStyle/>
          <a:p>
            <a:fld id="{5A2DC545-8FBD-2146-B650-9760B837ACB4}" type="slidenum">
              <a:rPr lang="en-US" smtClean="0"/>
              <a:t>13</a:t>
            </a:fld>
            <a:endParaRPr lang="en-US"/>
          </a:p>
        </p:txBody>
      </p:sp>
    </p:spTree>
    <p:extLst>
      <p:ext uri="{BB962C8B-B14F-4D97-AF65-F5344CB8AC3E}">
        <p14:creationId xmlns:p14="http://schemas.microsoft.com/office/powerpoint/2010/main" val="2568692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back the main figure – </a:t>
            </a:r>
            <a:r>
              <a:rPr lang="en-US" dirty="0" err="1"/>
              <a:t>emphasise</a:t>
            </a:r>
            <a:r>
              <a:rPr lang="en-US" dirty="0"/>
              <a:t> difference at longer-periods. Invite collaboration – we need those with TESS insider knowledge to help. Stress that </a:t>
            </a:r>
            <a:r>
              <a:rPr lang="en-US" dirty="0" err="1"/>
              <a:t>TIaRA</a:t>
            </a:r>
            <a:r>
              <a:rPr lang="en-US" dirty="0"/>
              <a:t> can be applied to virtually any </a:t>
            </a:r>
            <a:r>
              <a:rPr lang="en-US" dirty="0" err="1"/>
              <a:t>lightcurves</a:t>
            </a:r>
            <a:r>
              <a:rPr lang="en-US" dirty="0"/>
              <a:t> with minimal adjustment and plug Yoshi’s talk as an example of this.</a:t>
            </a:r>
          </a:p>
        </p:txBody>
      </p:sp>
      <p:sp>
        <p:nvSpPr>
          <p:cNvPr id="4" name="Slide Number Placeholder 3"/>
          <p:cNvSpPr>
            <a:spLocks noGrp="1"/>
          </p:cNvSpPr>
          <p:nvPr>
            <p:ph type="sldNum" sz="quarter" idx="5"/>
          </p:nvPr>
        </p:nvSpPr>
        <p:spPr/>
        <p:txBody>
          <a:bodyPr/>
          <a:lstStyle/>
          <a:p>
            <a:fld id="{5A2DC545-8FBD-2146-B650-9760B837ACB4}" type="slidenum">
              <a:rPr lang="en-US" smtClean="0"/>
              <a:t>14</a:t>
            </a:fld>
            <a:endParaRPr lang="en-US"/>
          </a:p>
        </p:txBody>
      </p:sp>
    </p:spTree>
    <p:extLst>
      <p:ext uri="{BB962C8B-B14F-4D97-AF65-F5344CB8AC3E}">
        <p14:creationId xmlns:p14="http://schemas.microsoft.com/office/powerpoint/2010/main" val="1659724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brief, remember the flow chart is not here to be that informative but to represent the pipeline for a visual gag. Just say what the </a:t>
            </a:r>
            <a:r>
              <a:rPr lang="en-US" dirty="0" err="1"/>
              <a:t>acroynym</a:t>
            </a:r>
            <a:r>
              <a:rPr lang="en-US" dirty="0"/>
              <a:t> stands for and briefly state what it does.</a:t>
            </a:r>
          </a:p>
        </p:txBody>
      </p:sp>
      <p:sp>
        <p:nvSpPr>
          <p:cNvPr id="4" name="Slide Number Placeholder 3"/>
          <p:cNvSpPr>
            <a:spLocks noGrp="1"/>
          </p:cNvSpPr>
          <p:nvPr>
            <p:ph type="sldNum" sz="quarter" idx="5"/>
          </p:nvPr>
        </p:nvSpPr>
        <p:spPr/>
        <p:txBody>
          <a:bodyPr/>
          <a:lstStyle/>
          <a:p>
            <a:fld id="{5A2DC545-8FBD-2146-B650-9760B837ACB4}" type="slidenum">
              <a:rPr lang="en-US" smtClean="0"/>
              <a:t>2</a:t>
            </a:fld>
            <a:endParaRPr lang="en-US"/>
          </a:p>
        </p:txBody>
      </p:sp>
    </p:spTree>
    <p:extLst>
      <p:ext uri="{BB962C8B-B14F-4D97-AF65-F5344CB8AC3E}">
        <p14:creationId xmlns:p14="http://schemas.microsoft.com/office/powerpoint/2010/main" val="370717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be brief, this is mainly for comedic purposes as people know what SPOC is. Link in to the NGTS long-period planet search and justify the choice a little.</a:t>
            </a:r>
          </a:p>
        </p:txBody>
      </p:sp>
      <p:sp>
        <p:nvSpPr>
          <p:cNvPr id="4" name="Slide Number Placeholder 3"/>
          <p:cNvSpPr>
            <a:spLocks noGrp="1"/>
          </p:cNvSpPr>
          <p:nvPr>
            <p:ph type="sldNum" sz="quarter" idx="5"/>
          </p:nvPr>
        </p:nvSpPr>
        <p:spPr/>
        <p:txBody>
          <a:bodyPr/>
          <a:lstStyle/>
          <a:p>
            <a:fld id="{5A2DC545-8FBD-2146-B650-9760B837ACB4}" type="slidenum">
              <a:rPr lang="en-US" smtClean="0"/>
              <a:t>3</a:t>
            </a:fld>
            <a:endParaRPr lang="en-US"/>
          </a:p>
        </p:txBody>
      </p:sp>
    </p:spTree>
    <p:extLst>
      <p:ext uri="{BB962C8B-B14F-4D97-AF65-F5344CB8AC3E}">
        <p14:creationId xmlns:p14="http://schemas.microsoft.com/office/powerpoint/2010/main" val="837711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May move this to backup slides. </a:t>
            </a:r>
            <a:r>
              <a:rPr lang="en-US" dirty="0" err="1"/>
              <a:t>Emphasise</a:t>
            </a:r>
            <a:r>
              <a:rPr lang="en-US" dirty="0"/>
              <a:t> how the use of real timestamps leads to a very realistic window function</a:t>
            </a:r>
          </a:p>
        </p:txBody>
      </p:sp>
      <p:sp>
        <p:nvSpPr>
          <p:cNvPr id="4" name="Slide Number Placeholder 3"/>
          <p:cNvSpPr>
            <a:spLocks noGrp="1"/>
          </p:cNvSpPr>
          <p:nvPr>
            <p:ph type="sldNum" sz="quarter" idx="5"/>
          </p:nvPr>
        </p:nvSpPr>
        <p:spPr/>
        <p:txBody>
          <a:bodyPr/>
          <a:lstStyle/>
          <a:p>
            <a:fld id="{5A2DC545-8FBD-2146-B650-9760B837ACB4}" type="slidenum">
              <a:rPr lang="en-US" smtClean="0"/>
              <a:t>4</a:t>
            </a:fld>
            <a:endParaRPr lang="en-US"/>
          </a:p>
        </p:txBody>
      </p:sp>
    </p:spTree>
    <p:extLst>
      <p:ext uri="{BB962C8B-B14F-4D97-AF65-F5344CB8AC3E}">
        <p14:creationId xmlns:p14="http://schemas.microsoft.com/office/powerpoint/2010/main" val="1291148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Gamma function is more realistic than a straight signal to noise threshold, we extrapolated the 1 and 2 transit values.</a:t>
            </a:r>
          </a:p>
        </p:txBody>
      </p:sp>
      <p:sp>
        <p:nvSpPr>
          <p:cNvPr id="4" name="Slide Number Placeholder 3"/>
          <p:cNvSpPr>
            <a:spLocks noGrp="1"/>
          </p:cNvSpPr>
          <p:nvPr>
            <p:ph type="sldNum" sz="quarter" idx="5"/>
          </p:nvPr>
        </p:nvSpPr>
        <p:spPr/>
        <p:txBody>
          <a:bodyPr/>
          <a:lstStyle/>
          <a:p>
            <a:fld id="{5A2DC545-8FBD-2146-B650-9760B837ACB4}" type="slidenum">
              <a:rPr lang="en-US" smtClean="0"/>
              <a:t>5</a:t>
            </a:fld>
            <a:endParaRPr lang="en-US"/>
          </a:p>
        </p:txBody>
      </p:sp>
    </p:spTree>
    <p:extLst>
      <p:ext uri="{BB962C8B-B14F-4D97-AF65-F5344CB8AC3E}">
        <p14:creationId xmlns:p14="http://schemas.microsoft.com/office/powerpoint/2010/main" val="1738277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don’t dwell on the sensitivities too much, these are mainly to explain how the yields are calculated</a:t>
            </a:r>
          </a:p>
        </p:txBody>
      </p:sp>
      <p:sp>
        <p:nvSpPr>
          <p:cNvPr id="4" name="Slide Number Placeholder 3"/>
          <p:cNvSpPr>
            <a:spLocks noGrp="1"/>
          </p:cNvSpPr>
          <p:nvPr>
            <p:ph type="sldNum" sz="quarter" idx="5"/>
          </p:nvPr>
        </p:nvSpPr>
        <p:spPr/>
        <p:txBody>
          <a:bodyPr/>
          <a:lstStyle/>
          <a:p>
            <a:fld id="{5A2DC545-8FBD-2146-B650-9760B837ACB4}" type="slidenum">
              <a:rPr lang="en-US" smtClean="0"/>
              <a:t>6</a:t>
            </a:fld>
            <a:endParaRPr lang="en-US"/>
          </a:p>
        </p:txBody>
      </p:sp>
    </p:spTree>
    <p:extLst>
      <p:ext uri="{BB962C8B-B14F-4D97-AF65-F5344CB8AC3E}">
        <p14:creationId xmlns:p14="http://schemas.microsoft.com/office/powerpoint/2010/main" val="4229931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Mention how comparison to the real discoveries showed similar structure. Segue into remainder of talk by saying the trends can be seen clearly by splitting this into 1D histograms. </a:t>
            </a:r>
          </a:p>
        </p:txBody>
      </p:sp>
      <p:sp>
        <p:nvSpPr>
          <p:cNvPr id="4" name="Slide Number Placeholder 3"/>
          <p:cNvSpPr>
            <a:spLocks noGrp="1"/>
          </p:cNvSpPr>
          <p:nvPr>
            <p:ph type="sldNum" sz="quarter" idx="5"/>
          </p:nvPr>
        </p:nvSpPr>
        <p:spPr/>
        <p:txBody>
          <a:bodyPr/>
          <a:lstStyle/>
          <a:p>
            <a:fld id="{5A2DC545-8FBD-2146-B650-9760B837ACB4}" type="slidenum">
              <a:rPr lang="en-US" smtClean="0"/>
              <a:t>7</a:t>
            </a:fld>
            <a:endParaRPr lang="en-US"/>
          </a:p>
        </p:txBody>
      </p:sp>
    </p:spTree>
    <p:extLst>
      <p:ext uri="{BB962C8B-B14F-4D97-AF65-F5344CB8AC3E}">
        <p14:creationId xmlns:p14="http://schemas.microsoft.com/office/powerpoint/2010/main" val="3816064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Focus on the period side – Agreement for short periods, disagreement for long</a:t>
            </a:r>
          </a:p>
        </p:txBody>
      </p:sp>
      <p:sp>
        <p:nvSpPr>
          <p:cNvPr id="4" name="Slide Number Placeholder 3"/>
          <p:cNvSpPr>
            <a:spLocks noGrp="1"/>
          </p:cNvSpPr>
          <p:nvPr>
            <p:ph type="sldNum" sz="quarter" idx="5"/>
          </p:nvPr>
        </p:nvSpPr>
        <p:spPr/>
        <p:txBody>
          <a:bodyPr/>
          <a:lstStyle/>
          <a:p>
            <a:fld id="{5A2DC545-8FBD-2146-B650-9760B837ACB4}" type="slidenum">
              <a:rPr lang="en-US" smtClean="0"/>
              <a:t>8</a:t>
            </a:fld>
            <a:endParaRPr lang="en-US"/>
          </a:p>
        </p:txBody>
      </p:sp>
    </p:spTree>
    <p:extLst>
      <p:ext uri="{BB962C8B-B14F-4D97-AF65-F5344CB8AC3E}">
        <p14:creationId xmlns:p14="http://schemas.microsoft.com/office/powerpoint/2010/main" val="4522462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Speaks for itself mostly as long as you explain that the </a:t>
            </a:r>
            <a:r>
              <a:rPr lang="en-US" dirty="0" err="1"/>
              <a:t>defecit</a:t>
            </a:r>
            <a:r>
              <a:rPr lang="en-US" dirty="0"/>
              <a:t> is the percentage difference between the TOI sample size and the predicted yield for that bin.</a:t>
            </a:r>
          </a:p>
        </p:txBody>
      </p:sp>
      <p:sp>
        <p:nvSpPr>
          <p:cNvPr id="4" name="Slide Number Placeholder 3"/>
          <p:cNvSpPr>
            <a:spLocks noGrp="1"/>
          </p:cNvSpPr>
          <p:nvPr>
            <p:ph type="sldNum" sz="quarter" idx="5"/>
          </p:nvPr>
        </p:nvSpPr>
        <p:spPr/>
        <p:txBody>
          <a:bodyPr/>
          <a:lstStyle/>
          <a:p>
            <a:fld id="{5A2DC545-8FBD-2146-B650-9760B837ACB4}" type="slidenum">
              <a:rPr lang="en-US" smtClean="0"/>
              <a:t>9</a:t>
            </a:fld>
            <a:endParaRPr lang="en-US"/>
          </a:p>
        </p:txBody>
      </p:sp>
    </p:spTree>
    <p:extLst>
      <p:ext uri="{BB962C8B-B14F-4D97-AF65-F5344CB8AC3E}">
        <p14:creationId xmlns:p14="http://schemas.microsoft.com/office/powerpoint/2010/main" val="773793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F79C9-2C50-FA1E-9D64-11E13E96737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F77B1A9-08C5-BA31-014B-40E962F968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D8C16AD-6F27-DCBB-649E-66959B30ACBD}"/>
              </a:ext>
            </a:extLst>
          </p:cNvPr>
          <p:cNvSpPr>
            <a:spLocks noGrp="1"/>
          </p:cNvSpPr>
          <p:nvPr>
            <p:ph type="dt" sz="half" idx="10"/>
          </p:nvPr>
        </p:nvSpPr>
        <p:spPr/>
        <p:txBody>
          <a:bodyPr/>
          <a:lstStyle/>
          <a:p>
            <a:fld id="{A0E27B0A-F520-A34D-9071-F714BA1C2A07}" type="datetime1">
              <a:rPr lang="en-GB" smtClean="0"/>
              <a:t>30/07/2024</a:t>
            </a:fld>
            <a:endParaRPr lang="en-US"/>
          </a:p>
        </p:txBody>
      </p:sp>
      <p:sp>
        <p:nvSpPr>
          <p:cNvPr id="5" name="Footer Placeholder 4">
            <a:extLst>
              <a:ext uri="{FF2B5EF4-FFF2-40B4-BE49-F238E27FC236}">
                <a16:creationId xmlns:a16="http://schemas.microsoft.com/office/drawing/2014/main" id="{0B08C7C1-747F-C770-DE10-A7A09DD56D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EB6AE3-363E-BBA1-4C6A-2D1D41C0AC3C}"/>
              </a:ext>
            </a:extLst>
          </p:cNvPr>
          <p:cNvSpPr>
            <a:spLocks noGrp="1"/>
          </p:cNvSpPr>
          <p:nvPr>
            <p:ph type="sldNum" sz="quarter" idx="12"/>
          </p:nvPr>
        </p:nvSpPr>
        <p:spPr/>
        <p:txBody>
          <a:bodyPr/>
          <a:lstStyle/>
          <a:p>
            <a:fld id="{B5491DB4-C8CB-F440-927E-D8A8051C5BBD}" type="slidenum">
              <a:rPr lang="en-US" smtClean="0"/>
              <a:t>‹#›</a:t>
            </a:fld>
            <a:endParaRPr lang="en-US"/>
          </a:p>
        </p:txBody>
      </p:sp>
    </p:spTree>
    <p:extLst>
      <p:ext uri="{BB962C8B-B14F-4D97-AF65-F5344CB8AC3E}">
        <p14:creationId xmlns:p14="http://schemas.microsoft.com/office/powerpoint/2010/main" val="944147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8DAAE-0EB4-CB67-2B8F-BBAAD3DE9C69}"/>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72DBB9F-17C0-3D61-09BC-94A8BBE89D0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5517BF1-E30D-15DD-9206-AE487B6926A0}"/>
              </a:ext>
            </a:extLst>
          </p:cNvPr>
          <p:cNvSpPr>
            <a:spLocks noGrp="1"/>
          </p:cNvSpPr>
          <p:nvPr>
            <p:ph type="dt" sz="half" idx="10"/>
          </p:nvPr>
        </p:nvSpPr>
        <p:spPr/>
        <p:txBody>
          <a:bodyPr/>
          <a:lstStyle/>
          <a:p>
            <a:fld id="{1EC45437-5BDC-4B47-8729-208162D907FB}" type="datetime1">
              <a:rPr lang="en-GB" smtClean="0"/>
              <a:t>30/07/2024</a:t>
            </a:fld>
            <a:endParaRPr lang="en-US"/>
          </a:p>
        </p:txBody>
      </p:sp>
      <p:sp>
        <p:nvSpPr>
          <p:cNvPr id="5" name="Footer Placeholder 4">
            <a:extLst>
              <a:ext uri="{FF2B5EF4-FFF2-40B4-BE49-F238E27FC236}">
                <a16:creationId xmlns:a16="http://schemas.microsoft.com/office/drawing/2014/main" id="{E19BE828-BA48-CA26-0783-09098B2488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5B73B9-CC00-D4C9-99B7-24F3E0861B2F}"/>
              </a:ext>
            </a:extLst>
          </p:cNvPr>
          <p:cNvSpPr>
            <a:spLocks noGrp="1"/>
          </p:cNvSpPr>
          <p:nvPr>
            <p:ph type="sldNum" sz="quarter" idx="12"/>
          </p:nvPr>
        </p:nvSpPr>
        <p:spPr/>
        <p:txBody>
          <a:bodyPr/>
          <a:lstStyle/>
          <a:p>
            <a:fld id="{B5491DB4-C8CB-F440-927E-D8A8051C5BBD}" type="slidenum">
              <a:rPr lang="en-US" smtClean="0"/>
              <a:t>‹#›</a:t>
            </a:fld>
            <a:endParaRPr lang="en-US"/>
          </a:p>
        </p:txBody>
      </p:sp>
    </p:spTree>
    <p:extLst>
      <p:ext uri="{BB962C8B-B14F-4D97-AF65-F5344CB8AC3E}">
        <p14:creationId xmlns:p14="http://schemas.microsoft.com/office/powerpoint/2010/main" val="1392212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69A875-9E42-3A54-1FA2-00D7A5F8241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74CDBAC-C580-574D-DBC5-00FE410B3DE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18DDCDE-2C46-42AD-F14A-BB19EBC058C9}"/>
              </a:ext>
            </a:extLst>
          </p:cNvPr>
          <p:cNvSpPr>
            <a:spLocks noGrp="1"/>
          </p:cNvSpPr>
          <p:nvPr>
            <p:ph type="dt" sz="half" idx="10"/>
          </p:nvPr>
        </p:nvSpPr>
        <p:spPr/>
        <p:txBody>
          <a:bodyPr/>
          <a:lstStyle/>
          <a:p>
            <a:fld id="{28682E1D-9F5D-144B-A96F-DD866218B7A6}" type="datetime1">
              <a:rPr lang="en-GB" smtClean="0"/>
              <a:t>30/07/2024</a:t>
            </a:fld>
            <a:endParaRPr lang="en-US"/>
          </a:p>
        </p:txBody>
      </p:sp>
      <p:sp>
        <p:nvSpPr>
          <p:cNvPr id="5" name="Footer Placeholder 4">
            <a:extLst>
              <a:ext uri="{FF2B5EF4-FFF2-40B4-BE49-F238E27FC236}">
                <a16:creationId xmlns:a16="http://schemas.microsoft.com/office/drawing/2014/main" id="{90F50BCE-54CF-31EB-5E42-F4D8AAE753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B65666-C4A7-9BA7-0A7E-28A3DDB9B073}"/>
              </a:ext>
            </a:extLst>
          </p:cNvPr>
          <p:cNvSpPr>
            <a:spLocks noGrp="1"/>
          </p:cNvSpPr>
          <p:nvPr>
            <p:ph type="sldNum" sz="quarter" idx="12"/>
          </p:nvPr>
        </p:nvSpPr>
        <p:spPr/>
        <p:txBody>
          <a:bodyPr/>
          <a:lstStyle/>
          <a:p>
            <a:fld id="{B5491DB4-C8CB-F440-927E-D8A8051C5BBD}" type="slidenum">
              <a:rPr lang="en-US" smtClean="0"/>
              <a:t>‹#›</a:t>
            </a:fld>
            <a:endParaRPr lang="en-US"/>
          </a:p>
        </p:txBody>
      </p:sp>
    </p:spTree>
    <p:extLst>
      <p:ext uri="{BB962C8B-B14F-4D97-AF65-F5344CB8AC3E}">
        <p14:creationId xmlns:p14="http://schemas.microsoft.com/office/powerpoint/2010/main" val="4172529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94335-C0B9-6219-F047-1E956658F7E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DF78357-DB36-011E-03DF-99AA32B48C0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A5379D3-036D-FAA3-BA0C-D1D9B5365964}"/>
              </a:ext>
            </a:extLst>
          </p:cNvPr>
          <p:cNvSpPr>
            <a:spLocks noGrp="1"/>
          </p:cNvSpPr>
          <p:nvPr>
            <p:ph type="dt" sz="half" idx="10"/>
          </p:nvPr>
        </p:nvSpPr>
        <p:spPr/>
        <p:txBody>
          <a:bodyPr/>
          <a:lstStyle/>
          <a:p>
            <a:fld id="{F3D8FDF7-2D7D-DD44-BE42-0BD3F638456A}" type="datetime1">
              <a:rPr lang="en-GB" smtClean="0"/>
              <a:t>30/07/2024</a:t>
            </a:fld>
            <a:endParaRPr lang="en-US"/>
          </a:p>
        </p:txBody>
      </p:sp>
      <p:sp>
        <p:nvSpPr>
          <p:cNvPr id="5" name="Footer Placeholder 4">
            <a:extLst>
              <a:ext uri="{FF2B5EF4-FFF2-40B4-BE49-F238E27FC236}">
                <a16:creationId xmlns:a16="http://schemas.microsoft.com/office/drawing/2014/main" id="{62C0DCD3-2181-1CCE-2EC0-9E04D126B7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495839-3C65-0C69-B890-447AB0EB7649}"/>
              </a:ext>
            </a:extLst>
          </p:cNvPr>
          <p:cNvSpPr>
            <a:spLocks noGrp="1"/>
          </p:cNvSpPr>
          <p:nvPr>
            <p:ph type="sldNum" sz="quarter" idx="12"/>
          </p:nvPr>
        </p:nvSpPr>
        <p:spPr/>
        <p:txBody>
          <a:bodyPr/>
          <a:lstStyle/>
          <a:p>
            <a:fld id="{B5491DB4-C8CB-F440-927E-D8A8051C5BBD}" type="slidenum">
              <a:rPr lang="en-US" smtClean="0"/>
              <a:t>‹#›</a:t>
            </a:fld>
            <a:endParaRPr lang="en-US"/>
          </a:p>
        </p:txBody>
      </p:sp>
    </p:spTree>
    <p:extLst>
      <p:ext uri="{BB962C8B-B14F-4D97-AF65-F5344CB8AC3E}">
        <p14:creationId xmlns:p14="http://schemas.microsoft.com/office/powerpoint/2010/main" val="1449984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65A16-9F14-1F75-159F-9AC410F5AD9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83CEAE5-B80C-053D-4B99-FCF0AF091A5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6D5D1EE-37AE-BFFE-845A-AB2542998DAD}"/>
              </a:ext>
            </a:extLst>
          </p:cNvPr>
          <p:cNvSpPr>
            <a:spLocks noGrp="1"/>
          </p:cNvSpPr>
          <p:nvPr>
            <p:ph type="dt" sz="half" idx="10"/>
          </p:nvPr>
        </p:nvSpPr>
        <p:spPr/>
        <p:txBody>
          <a:bodyPr/>
          <a:lstStyle/>
          <a:p>
            <a:fld id="{2A53AA1F-7964-4248-AC4E-A31C23CE1D24}" type="datetime1">
              <a:rPr lang="en-GB" smtClean="0"/>
              <a:t>30/07/2024</a:t>
            </a:fld>
            <a:endParaRPr lang="en-US"/>
          </a:p>
        </p:txBody>
      </p:sp>
      <p:sp>
        <p:nvSpPr>
          <p:cNvPr id="5" name="Footer Placeholder 4">
            <a:extLst>
              <a:ext uri="{FF2B5EF4-FFF2-40B4-BE49-F238E27FC236}">
                <a16:creationId xmlns:a16="http://schemas.microsoft.com/office/drawing/2014/main" id="{EA3E3485-11CC-8D13-27C7-12F0395CA1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8E68EC-D071-451D-59B0-29ECD9A13408}"/>
              </a:ext>
            </a:extLst>
          </p:cNvPr>
          <p:cNvSpPr>
            <a:spLocks noGrp="1"/>
          </p:cNvSpPr>
          <p:nvPr>
            <p:ph type="sldNum" sz="quarter" idx="12"/>
          </p:nvPr>
        </p:nvSpPr>
        <p:spPr/>
        <p:txBody>
          <a:bodyPr/>
          <a:lstStyle/>
          <a:p>
            <a:fld id="{B5491DB4-C8CB-F440-927E-D8A8051C5BBD}" type="slidenum">
              <a:rPr lang="en-US" smtClean="0"/>
              <a:t>‹#›</a:t>
            </a:fld>
            <a:endParaRPr lang="en-US"/>
          </a:p>
        </p:txBody>
      </p:sp>
    </p:spTree>
    <p:extLst>
      <p:ext uri="{BB962C8B-B14F-4D97-AF65-F5344CB8AC3E}">
        <p14:creationId xmlns:p14="http://schemas.microsoft.com/office/powerpoint/2010/main" val="2074479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16A0E-0AE3-59AD-55F1-67DA4A3A2F6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E902296-D772-2F5D-85F5-F5D02610D9E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272D6D8-69E0-42B5-59B5-15BD29C67A1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2B1B176-EA2F-5195-23EB-CCB9CA8F49CF}"/>
              </a:ext>
            </a:extLst>
          </p:cNvPr>
          <p:cNvSpPr>
            <a:spLocks noGrp="1"/>
          </p:cNvSpPr>
          <p:nvPr>
            <p:ph type="dt" sz="half" idx="10"/>
          </p:nvPr>
        </p:nvSpPr>
        <p:spPr/>
        <p:txBody>
          <a:bodyPr/>
          <a:lstStyle/>
          <a:p>
            <a:fld id="{64527FD8-12A6-BB4E-933C-CE1B4F661A4A}" type="datetime1">
              <a:rPr lang="en-GB" smtClean="0"/>
              <a:t>30/07/2024</a:t>
            </a:fld>
            <a:endParaRPr lang="en-US"/>
          </a:p>
        </p:txBody>
      </p:sp>
      <p:sp>
        <p:nvSpPr>
          <p:cNvPr id="6" name="Footer Placeholder 5">
            <a:extLst>
              <a:ext uri="{FF2B5EF4-FFF2-40B4-BE49-F238E27FC236}">
                <a16:creationId xmlns:a16="http://schemas.microsoft.com/office/drawing/2014/main" id="{C84F4EAB-0411-974C-6027-D7562F4B67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7D0347-A2F0-5158-2BAF-70F0E1F198FA}"/>
              </a:ext>
            </a:extLst>
          </p:cNvPr>
          <p:cNvSpPr>
            <a:spLocks noGrp="1"/>
          </p:cNvSpPr>
          <p:nvPr>
            <p:ph type="sldNum" sz="quarter" idx="12"/>
          </p:nvPr>
        </p:nvSpPr>
        <p:spPr/>
        <p:txBody>
          <a:bodyPr/>
          <a:lstStyle/>
          <a:p>
            <a:fld id="{B5491DB4-C8CB-F440-927E-D8A8051C5BBD}" type="slidenum">
              <a:rPr lang="en-US" smtClean="0"/>
              <a:t>‹#›</a:t>
            </a:fld>
            <a:endParaRPr lang="en-US"/>
          </a:p>
        </p:txBody>
      </p:sp>
    </p:spTree>
    <p:extLst>
      <p:ext uri="{BB962C8B-B14F-4D97-AF65-F5344CB8AC3E}">
        <p14:creationId xmlns:p14="http://schemas.microsoft.com/office/powerpoint/2010/main" val="1646218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AE901-DAB4-BFEB-95AA-5B588257D3F9}"/>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40574B-6B6A-E25E-E2B4-C92CF221C8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90C50EA-DFE4-3AB3-3AF5-721510B4581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80C00D94-48BF-6B92-9512-79093C36A2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E2256A8-B83A-C6D1-A33C-DEDC7878D2C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656C344-8B2B-25C9-FB6D-79EB26821740}"/>
              </a:ext>
            </a:extLst>
          </p:cNvPr>
          <p:cNvSpPr>
            <a:spLocks noGrp="1"/>
          </p:cNvSpPr>
          <p:nvPr>
            <p:ph type="dt" sz="half" idx="10"/>
          </p:nvPr>
        </p:nvSpPr>
        <p:spPr/>
        <p:txBody>
          <a:bodyPr/>
          <a:lstStyle/>
          <a:p>
            <a:fld id="{9F9067D0-446B-D247-B689-04676F18C923}" type="datetime1">
              <a:rPr lang="en-GB" smtClean="0"/>
              <a:t>30/07/2024</a:t>
            </a:fld>
            <a:endParaRPr lang="en-US"/>
          </a:p>
        </p:txBody>
      </p:sp>
      <p:sp>
        <p:nvSpPr>
          <p:cNvPr id="8" name="Footer Placeholder 7">
            <a:extLst>
              <a:ext uri="{FF2B5EF4-FFF2-40B4-BE49-F238E27FC236}">
                <a16:creationId xmlns:a16="http://schemas.microsoft.com/office/drawing/2014/main" id="{AC4A9A4B-2DFC-75D6-A97B-01430500DCB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AB1E5A-9B47-ED62-1C77-1C494DDEB127}"/>
              </a:ext>
            </a:extLst>
          </p:cNvPr>
          <p:cNvSpPr>
            <a:spLocks noGrp="1"/>
          </p:cNvSpPr>
          <p:nvPr>
            <p:ph type="sldNum" sz="quarter" idx="12"/>
          </p:nvPr>
        </p:nvSpPr>
        <p:spPr/>
        <p:txBody>
          <a:bodyPr/>
          <a:lstStyle/>
          <a:p>
            <a:fld id="{B5491DB4-C8CB-F440-927E-D8A8051C5BBD}" type="slidenum">
              <a:rPr lang="en-US" smtClean="0"/>
              <a:t>‹#›</a:t>
            </a:fld>
            <a:endParaRPr lang="en-US"/>
          </a:p>
        </p:txBody>
      </p:sp>
    </p:spTree>
    <p:extLst>
      <p:ext uri="{BB962C8B-B14F-4D97-AF65-F5344CB8AC3E}">
        <p14:creationId xmlns:p14="http://schemas.microsoft.com/office/powerpoint/2010/main" val="1424552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4FAA7-CA96-6E55-7FBD-8A02ACE99DC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31E222E-75C1-8A20-0D77-2A57F281E1AE}"/>
              </a:ext>
            </a:extLst>
          </p:cNvPr>
          <p:cNvSpPr>
            <a:spLocks noGrp="1"/>
          </p:cNvSpPr>
          <p:nvPr>
            <p:ph type="dt" sz="half" idx="10"/>
          </p:nvPr>
        </p:nvSpPr>
        <p:spPr/>
        <p:txBody>
          <a:bodyPr/>
          <a:lstStyle/>
          <a:p>
            <a:fld id="{01E201D0-16D0-B241-8D7F-F23DB00D83DA}" type="datetime1">
              <a:rPr lang="en-GB" smtClean="0"/>
              <a:t>30/07/2024</a:t>
            </a:fld>
            <a:endParaRPr lang="en-US"/>
          </a:p>
        </p:txBody>
      </p:sp>
      <p:sp>
        <p:nvSpPr>
          <p:cNvPr id="4" name="Footer Placeholder 3">
            <a:extLst>
              <a:ext uri="{FF2B5EF4-FFF2-40B4-BE49-F238E27FC236}">
                <a16:creationId xmlns:a16="http://schemas.microsoft.com/office/drawing/2014/main" id="{3882B163-9FC9-2986-513C-6FFC3C92F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CB77DE5-E7D7-544E-CC8E-5B874719D6A3}"/>
              </a:ext>
            </a:extLst>
          </p:cNvPr>
          <p:cNvSpPr>
            <a:spLocks noGrp="1"/>
          </p:cNvSpPr>
          <p:nvPr>
            <p:ph type="sldNum" sz="quarter" idx="12"/>
          </p:nvPr>
        </p:nvSpPr>
        <p:spPr/>
        <p:txBody>
          <a:bodyPr/>
          <a:lstStyle/>
          <a:p>
            <a:fld id="{B5491DB4-C8CB-F440-927E-D8A8051C5BBD}" type="slidenum">
              <a:rPr lang="en-US" smtClean="0"/>
              <a:t>‹#›</a:t>
            </a:fld>
            <a:endParaRPr lang="en-US"/>
          </a:p>
        </p:txBody>
      </p:sp>
    </p:spTree>
    <p:extLst>
      <p:ext uri="{BB962C8B-B14F-4D97-AF65-F5344CB8AC3E}">
        <p14:creationId xmlns:p14="http://schemas.microsoft.com/office/powerpoint/2010/main" val="2139756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77399-06EB-5A26-C0BD-1D645519E903}"/>
              </a:ext>
            </a:extLst>
          </p:cNvPr>
          <p:cNvSpPr>
            <a:spLocks noGrp="1"/>
          </p:cNvSpPr>
          <p:nvPr>
            <p:ph type="dt" sz="half" idx="10"/>
          </p:nvPr>
        </p:nvSpPr>
        <p:spPr/>
        <p:txBody>
          <a:bodyPr/>
          <a:lstStyle/>
          <a:p>
            <a:fld id="{5DBCEFD1-3EC4-C647-901C-082471EECD9D}" type="datetime1">
              <a:rPr lang="en-GB" smtClean="0"/>
              <a:t>30/07/2024</a:t>
            </a:fld>
            <a:endParaRPr lang="en-US"/>
          </a:p>
        </p:txBody>
      </p:sp>
      <p:sp>
        <p:nvSpPr>
          <p:cNvPr id="3" name="Footer Placeholder 2">
            <a:extLst>
              <a:ext uri="{FF2B5EF4-FFF2-40B4-BE49-F238E27FC236}">
                <a16:creationId xmlns:a16="http://schemas.microsoft.com/office/drawing/2014/main" id="{9BD04BE9-E5C1-2CCA-32C4-11C73E2440D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10B36FF-DD82-017D-CB05-6C0BFC5AECAE}"/>
              </a:ext>
            </a:extLst>
          </p:cNvPr>
          <p:cNvSpPr>
            <a:spLocks noGrp="1"/>
          </p:cNvSpPr>
          <p:nvPr>
            <p:ph type="sldNum" sz="quarter" idx="12"/>
          </p:nvPr>
        </p:nvSpPr>
        <p:spPr/>
        <p:txBody>
          <a:bodyPr/>
          <a:lstStyle/>
          <a:p>
            <a:fld id="{B5491DB4-C8CB-F440-927E-D8A8051C5BBD}" type="slidenum">
              <a:rPr lang="en-US" smtClean="0"/>
              <a:t>‹#›</a:t>
            </a:fld>
            <a:endParaRPr lang="en-US"/>
          </a:p>
        </p:txBody>
      </p:sp>
    </p:spTree>
    <p:extLst>
      <p:ext uri="{BB962C8B-B14F-4D97-AF65-F5344CB8AC3E}">
        <p14:creationId xmlns:p14="http://schemas.microsoft.com/office/powerpoint/2010/main" val="2103131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15F11-8FB0-DDAB-86FB-40EA52DE91E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A74F914-2055-7ED6-0747-CB86D352B3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7B27949-C2A4-8DFD-DE2C-83E04DACBD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7DC69A1-2EFA-FC09-7D45-EB12A4F50569}"/>
              </a:ext>
            </a:extLst>
          </p:cNvPr>
          <p:cNvSpPr>
            <a:spLocks noGrp="1"/>
          </p:cNvSpPr>
          <p:nvPr>
            <p:ph type="dt" sz="half" idx="10"/>
          </p:nvPr>
        </p:nvSpPr>
        <p:spPr/>
        <p:txBody>
          <a:bodyPr/>
          <a:lstStyle/>
          <a:p>
            <a:fld id="{27C85A5B-27A1-CE4F-87ED-DBE0C98C7336}" type="datetime1">
              <a:rPr lang="en-GB" smtClean="0"/>
              <a:t>30/07/2024</a:t>
            </a:fld>
            <a:endParaRPr lang="en-US"/>
          </a:p>
        </p:txBody>
      </p:sp>
      <p:sp>
        <p:nvSpPr>
          <p:cNvPr id="6" name="Footer Placeholder 5">
            <a:extLst>
              <a:ext uri="{FF2B5EF4-FFF2-40B4-BE49-F238E27FC236}">
                <a16:creationId xmlns:a16="http://schemas.microsoft.com/office/drawing/2014/main" id="{310F7425-3819-EFFC-5CBE-3E28B566C7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3CCC2B-9E65-C2D7-7816-08A39059BBC9}"/>
              </a:ext>
            </a:extLst>
          </p:cNvPr>
          <p:cNvSpPr>
            <a:spLocks noGrp="1"/>
          </p:cNvSpPr>
          <p:nvPr>
            <p:ph type="sldNum" sz="quarter" idx="12"/>
          </p:nvPr>
        </p:nvSpPr>
        <p:spPr/>
        <p:txBody>
          <a:bodyPr/>
          <a:lstStyle/>
          <a:p>
            <a:fld id="{B5491DB4-C8CB-F440-927E-D8A8051C5BBD}" type="slidenum">
              <a:rPr lang="en-US" smtClean="0"/>
              <a:t>‹#›</a:t>
            </a:fld>
            <a:endParaRPr lang="en-US"/>
          </a:p>
        </p:txBody>
      </p:sp>
    </p:spTree>
    <p:extLst>
      <p:ext uri="{BB962C8B-B14F-4D97-AF65-F5344CB8AC3E}">
        <p14:creationId xmlns:p14="http://schemas.microsoft.com/office/powerpoint/2010/main" val="3491309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712BF-2275-4BE3-EBAF-125472DAF78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A247AF1C-56C7-9953-7C68-57A472A1B3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F72930B-C749-978F-3D1B-15CD4E444D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C8115E5-2FD4-16E7-E3EE-454FF8508F44}"/>
              </a:ext>
            </a:extLst>
          </p:cNvPr>
          <p:cNvSpPr>
            <a:spLocks noGrp="1"/>
          </p:cNvSpPr>
          <p:nvPr>
            <p:ph type="dt" sz="half" idx="10"/>
          </p:nvPr>
        </p:nvSpPr>
        <p:spPr/>
        <p:txBody>
          <a:bodyPr/>
          <a:lstStyle/>
          <a:p>
            <a:fld id="{D70E12FB-95C4-0B43-8683-3397D3CC4DE5}" type="datetime1">
              <a:rPr lang="en-GB" smtClean="0"/>
              <a:t>30/07/2024</a:t>
            </a:fld>
            <a:endParaRPr lang="en-US"/>
          </a:p>
        </p:txBody>
      </p:sp>
      <p:sp>
        <p:nvSpPr>
          <p:cNvPr id="6" name="Footer Placeholder 5">
            <a:extLst>
              <a:ext uri="{FF2B5EF4-FFF2-40B4-BE49-F238E27FC236}">
                <a16:creationId xmlns:a16="http://schemas.microsoft.com/office/drawing/2014/main" id="{E041BCA3-3583-3AE6-EAFA-6F3C281CD6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6B2055-A413-BA34-1C0D-AD32ED695EA3}"/>
              </a:ext>
            </a:extLst>
          </p:cNvPr>
          <p:cNvSpPr>
            <a:spLocks noGrp="1"/>
          </p:cNvSpPr>
          <p:nvPr>
            <p:ph type="sldNum" sz="quarter" idx="12"/>
          </p:nvPr>
        </p:nvSpPr>
        <p:spPr/>
        <p:txBody>
          <a:bodyPr/>
          <a:lstStyle/>
          <a:p>
            <a:fld id="{B5491DB4-C8CB-F440-927E-D8A8051C5BBD}" type="slidenum">
              <a:rPr lang="en-US" smtClean="0"/>
              <a:t>‹#›</a:t>
            </a:fld>
            <a:endParaRPr lang="en-US"/>
          </a:p>
        </p:txBody>
      </p:sp>
    </p:spTree>
    <p:extLst>
      <p:ext uri="{BB962C8B-B14F-4D97-AF65-F5344CB8AC3E}">
        <p14:creationId xmlns:p14="http://schemas.microsoft.com/office/powerpoint/2010/main" val="275606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CC6C43-7DDC-E447-0577-3AFCEDD605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AE8E772-8BCB-05B4-FFF9-BD747AA7E0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0ED4501-2BB6-2427-E24D-921C96C3E9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E13862-9FF8-4B4C-B908-B91C9FE3B1EC}" type="datetime1">
              <a:rPr lang="en-GB" smtClean="0"/>
              <a:t>30/07/2024</a:t>
            </a:fld>
            <a:endParaRPr lang="en-US"/>
          </a:p>
        </p:txBody>
      </p:sp>
      <p:sp>
        <p:nvSpPr>
          <p:cNvPr id="5" name="Footer Placeholder 4">
            <a:extLst>
              <a:ext uri="{FF2B5EF4-FFF2-40B4-BE49-F238E27FC236}">
                <a16:creationId xmlns:a16="http://schemas.microsoft.com/office/drawing/2014/main" id="{28BDA68E-63A3-A385-32BB-DC714301F6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088B3A2-BA61-9593-F719-12E0EEEDBA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5491DB4-C8CB-F440-927E-D8A8051C5BBD}" type="slidenum">
              <a:rPr lang="en-US" smtClean="0"/>
              <a:t>‹#›</a:t>
            </a:fld>
            <a:endParaRPr lang="en-US"/>
          </a:p>
        </p:txBody>
      </p:sp>
    </p:spTree>
    <p:extLst>
      <p:ext uri="{BB962C8B-B14F-4D97-AF65-F5344CB8AC3E}">
        <p14:creationId xmlns:p14="http://schemas.microsoft.com/office/powerpoint/2010/main" val="1160864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8F356-EADF-926C-D9B5-223119259A42}"/>
              </a:ext>
            </a:extLst>
          </p:cNvPr>
          <p:cNvSpPr>
            <a:spLocks noGrp="1"/>
          </p:cNvSpPr>
          <p:nvPr>
            <p:ph type="ctrTitle"/>
          </p:nvPr>
        </p:nvSpPr>
        <p:spPr>
          <a:xfrm>
            <a:off x="2204380" y="-15049"/>
            <a:ext cx="7783240" cy="965615"/>
          </a:xfrm>
        </p:spPr>
        <p:txBody>
          <a:bodyPr anchor="t">
            <a:normAutofit/>
          </a:bodyPr>
          <a:lstStyle/>
          <a:p>
            <a:r>
              <a:rPr lang="en-US" dirty="0"/>
              <a:t>Putting a </a:t>
            </a:r>
            <a:r>
              <a:rPr lang="en-US" dirty="0" err="1"/>
              <a:t>TIaRA</a:t>
            </a:r>
            <a:r>
              <a:rPr lang="en-US" dirty="0"/>
              <a:t> on SPOC</a:t>
            </a:r>
          </a:p>
        </p:txBody>
      </p:sp>
      <p:sp>
        <p:nvSpPr>
          <p:cNvPr id="3" name="Subtitle 2">
            <a:extLst>
              <a:ext uri="{FF2B5EF4-FFF2-40B4-BE49-F238E27FC236}">
                <a16:creationId xmlns:a16="http://schemas.microsoft.com/office/drawing/2014/main" id="{FEC0813B-5A1C-4263-7204-1D61E2612DC5}"/>
              </a:ext>
            </a:extLst>
          </p:cNvPr>
          <p:cNvSpPr>
            <a:spLocks noGrp="1"/>
          </p:cNvSpPr>
          <p:nvPr>
            <p:ph type="subTitle" idx="1"/>
          </p:nvPr>
        </p:nvSpPr>
        <p:spPr>
          <a:xfrm>
            <a:off x="1524000" y="770661"/>
            <a:ext cx="9144000" cy="965615"/>
          </a:xfrm>
        </p:spPr>
        <p:txBody>
          <a:bodyPr/>
          <a:lstStyle/>
          <a:p>
            <a:r>
              <a:rPr lang="en-US" dirty="0"/>
              <a:t>Predicting yields of long period planets from the TESS SPOC FFI </a:t>
            </a:r>
            <a:r>
              <a:rPr lang="en-US" dirty="0" err="1"/>
              <a:t>lightcurves</a:t>
            </a:r>
            <a:endParaRPr lang="en-US" dirty="0"/>
          </a:p>
        </p:txBody>
      </p:sp>
      <p:sp>
        <p:nvSpPr>
          <p:cNvPr id="4" name="TextBox 3">
            <a:extLst>
              <a:ext uri="{FF2B5EF4-FFF2-40B4-BE49-F238E27FC236}">
                <a16:creationId xmlns:a16="http://schemas.microsoft.com/office/drawing/2014/main" id="{0C603BCB-E991-3733-9241-547C040F3C5D}"/>
              </a:ext>
            </a:extLst>
          </p:cNvPr>
          <p:cNvSpPr txBox="1"/>
          <p:nvPr/>
        </p:nvSpPr>
        <p:spPr>
          <a:xfrm>
            <a:off x="0" y="6509743"/>
            <a:ext cx="9211698" cy="369332"/>
          </a:xfrm>
          <a:prstGeom prst="rect">
            <a:avLst/>
          </a:prstGeom>
          <a:noFill/>
        </p:spPr>
        <p:txBody>
          <a:bodyPr wrap="square" rtlCol="0">
            <a:spAutoFit/>
          </a:bodyPr>
          <a:lstStyle/>
          <a:p>
            <a:r>
              <a:rPr lang="en-US" dirty="0"/>
              <a:t>Toby Rodel (They/Them) – TSC3 Cooler Transiting Exoplanets Parallel session 31/07/2024 </a:t>
            </a:r>
          </a:p>
        </p:txBody>
      </p:sp>
      <p:pic>
        <p:nvPicPr>
          <p:cNvPr id="8" name="Picture 7" descr="A red and white logo on a black background&#10;&#10;Description automatically generated">
            <a:extLst>
              <a:ext uri="{FF2B5EF4-FFF2-40B4-BE49-F238E27FC236}">
                <a16:creationId xmlns:a16="http://schemas.microsoft.com/office/drawing/2014/main" id="{D81EB1AE-FDB0-6237-6C02-54F7945D07ED}"/>
              </a:ext>
            </a:extLst>
          </p:cNvPr>
          <p:cNvPicPr>
            <a:picLocks noChangeAspect="1"/>
          </p:cNvPicPr>
          <p:nvPr/>
        </p:nvPicPr>
        <p:blipFill rotWithShape="1">
          <a:blip r:embed="rId3"/>
          <a:srcRect t="25325" r="1084" b="38650"/>
          <a:stretch/>
        </p:blipFill>
        <p:spPr>
          <a:xfrm>
            <a:off x="118771" y="87966"/>
            <a:ext cx="2085609" cy="759583"/>
          </a:xfrm>
          <a:prstGeom prst="rect">
            <a:avLst/>
          </a:prstGeom>
        </p:spPr>
      </p:pic>
      <p:pic>
        <p:nvPicPr>
          <p:cNvPr id="9" name="Picture 8" descr="A logo with a triangle and text&#10;&#10;Description automatically generated">
            <a:extLst>
              <a:ext uri="{FF2B5EF4-FFF2-40B4-BE49-F238E27FC236}">
                <a16:creationId xmlns:a16="http://schemas.microsoft.com/office/drawing/2014/main" id="{034B1311-D987-3344-215D-57C08BA9BEF7}"/>
              </a:ext>
            </a:extLst>
          </p:cNvPr>
          <p:cNvPicPr>
            <a:picLocks noChangeAspect="1"/>
          </p:cNvPicPr>
          <p:nvPr/>
        </p:nvPicPr>
        <p:blipFill rotWithShape="1">
          <a:blip r:embed="rId4"/>
          <a:srcRect t="16222"/>
          <a:stretch/>
        </p:blipFill>
        <p:spPr>
          <a:xfrm>
            <a:off x="10905983" y="72917"/>
            <a:ext cx="1167246" cy="774632"/>
          </a:xfrm>
          <a:prstGeom prst="rect">
            <a:avLst/>
          </a:prstGeom>
        </p:spPr>
      </p:pic>
      <p:pic>
        <p:nvPicPr>
          <p:cNvPr id="10" name="Picture 2" descr="Spock | Alien Species | Fandom">
            <a:extLst>
              <a:ext uri="{FF2B5EF4-FFF2-40B4-BE49-F238E27FC236}">
                <a16:creationId xmlns:a16="http://schemas.microsoft.com/office/drawing/2014/main" id="{5139DB7D-A632-98B5-C289-611B4ED89A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3291" y="2216162"/>
            <a:ext cx="3177102" cy="387117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logo with the sun and text&#10;&#10;Description automatically generated">
            <a:extLst>
              <a:ext uri="{FF2B5EF4-FFF2-40B4-BE49-F238E27FC236}">
                <a16:creationId xmlns:a16="http://schemas.microsoft.com/office/drawing/2014/main" id="{27DA304C-A58F-EAC0-5086-21C358F77439}"/>
              </a:ext>
            </a:extLst>
          </p:cNvPr>
          <p:cNvPicPr>
            <a:picLocks noChangeAspect="1"/>
          </p:cNvPicPr>
          <p:nvPr/>
        </p:nvPicPr>
        <p:blipFill>
          <a:blip r:embed="rId6"/>
          <a:stretch>
            <a:fillRect/>
          </a:stretch>
        </p:blipFill>
        <p:spPr>
          <a:xfrm>
            <a:off x="1111095" y="1229017"/>
            <a:ext cx="2961494" cy="2430660"/>
          </a:xfrm>
          <a:prstGeom prst="rect">
            <a:avLst/>
          </a:prstGeom>
        </p:spPr>
      </p:pic>
      <p:pic>
        <p:nvPicPr>
          <p:cNvPr id="12" name="Picture 11">
            <a:extLst>
              <a:ext uri="{FF2B5EF4-FFF2-40B4-BE49-F238E27FC236}">
                <a16:creationId xmlns:a16="http://schemas.microsoft.com/office/drawing/2014/main" id="{1884B9FF-D93E-0950-B749-B261ED0694A8}"/>
              </a:ext>
            </a:extLst>
          </p:cNvPr>
          <p:cNvPicPr>
            <a:picLocks noChangeAspect="1"/>
          </p:cNvPicPr>
          <p:nvPr/>
        </p:nvPicPr>
        <p:blipFill>
          <a:blip r:embed="rId7"/>
          <a:stretch>
            <a:fillRect/>
          </a:stretch>
        </p:blipFill>
        <p:spPr>
          <a:xfrm>
            <a:off x="10228739" y="4559735"/>
            <a:ext cx="1519456" cy="1513434"/>
          </a:xfrm>
          <a:prstGeom prst="rect">
            <a:avLst/>
          </a:prstGeom>
        </p:spPr>
      </p:pic>
      <p:pic>
        <p:nvPicPr>
          <p:cNvPr id="1026" name="Picture 2" descr="TESS - Exoplanets">
            <a:extLst>
              <a:ext uri="{FF2B5EF4-FFF2-40B4-BE49-F238E27FC236}">
                <a16:creationId xmlns:a16="http://schemas.microsoft.com/office/drawing/2014/main" id="{3ED91629-4E30-E8FD-5148-F751D83F152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78108" y="2216162"/>
            <a:ext cx="4863166" cy="387117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qr code with a black background&#10;&#10;Description automatically generated">
            <a:extLst>
              <a:ext uri="{FF2B5EF4-FFF2-40B4-BE49-F238E27FC236}">
                <a16:creationId xmlns:a16="http://schemas.microsoft.com/office/drawing/2014/main" id="{165B03A1-47DF-EE34-8706-6B7BA53D2A73}"/>
              </a:ext>
            </a:extLst>
          </p:cNvPr>
          <p:cNvPicPr>
            <a:picLocks noChangeAspect="1"/>
          </p:cNvPicPr>
          <p:nvPr/>
        </p:nvPicPr>
        <p:blipFill>
          <a:blip r:embed="rId9"/>
          <a:stretch>
            <a:fillRect/>
          </a:stretch>
        </p:blipFill>
        <p:spPr>
          <a:xfrm>
            <a:off x="9903706" y="2216162"/>
            <a:ext cx="2169523" cy="2169523"/>
          </a:xfrm>
          <a:prstGeom prst="rect">
            <a:avLst/>
          </a:prstGeom>
        </p:spPr>
      </p:pic>
      <p:sp>
        <p:nvSpPr>
          <p:cNvPr id="14" name="TextBox 13">
            <a:extLst>
              <a:ext uri="{FF2B5EF4-FFF2-40B4-BE49-F238E27FC236}">
                <a16:creationId xmlns:a16="http://schemas.microsoft.com/office/drawing/2014/main" id="{02DE6AAD-8511-7632-94DB-3FBA1C72A945}"/>
              </a:ext>
            </a:extLst>
          </p:cNvPr>
          <p:cNvSpPr txBox="1"/>
          <p:nvPr/>
        </p:nvSpPr>
        <p:spPr>
          <a:xfrm>
            <a:off x="9844391" y="1846830"/>
            <a:ext cx="2228838" cy="369332"/>
          </a:xfrm>
          <a:prstGeom prst="rect">
            <a:avLst/>
          </a:prstGeom>
          <a:noFill/>
        </p:spPr>
        <p:txBody>
          <a:bodyPr wrap="square" rtlCol="0">
            <a:spAutoFit/>
          </a:bodyPr>
          <a:lstStyle/>
          <a:p>
            <a:pPr algn="ctr"/>
            <a:r>
              <a:rPr lang="en-US" dirty="0"/>
              <a:t>Rodel et al. (2024)</a:t>
            </a:r>
          </a:p>
        </p:txBody>
      </p:sp>
      <p:sp>
        <p:nvSpPr>
          <p:cNvPr id="5" name="TextBox 4">
            <a:extLst>
              <a:ext uri="{FF2B5EF4-FFF2-40B4-BE49-F238E27FC236}">
                <a16:creationId xmlns:a16="http://schemas.microsoft.com/office/drawing/2014/main" id="{BF2862D7-626A-2957-2875-C6EE6908A143}"/>
              </a:ext>
            </a:extLst>
          </p:cNvPr>
          <p:cNvSpPr txBox="1"/>
          <p:nvPr/>
        </p:nvSpPr>
        <p:spPr>
          <a:xfrm>
            <a:off x="9002371" y="6511085"/>
            <a:ext cx="3189629" cy="369332"/>
          </a:xfrm>
          <a:prstGeom prst="rect">
            <a:avLst/>
          </a:prstGeom>
          <a:noFill/>
        </p:spPr>
        <p:txBody>
          <a:bodyPr wrap="square" rtlCol="0">
            <a:spAutoFit/>
          </a:bodyPr>
          <a:lstStyle/>
          <a:p>
            <a:pPr algn="r"/>
            <a:r>
              <a:rPr lang="en-US" dirty="0"/>
              <a:t>See posters 1.64 and 1.68! </a:t>
            </a:r>
          </a:p>
        </p:txBody>
      </p:sp>
    </p:spTree>
    <p:extLst>
      <p:ext uri="{BB962C8B-B14F-4D97-AF65-F5344CB8AC3E}">
        <p14:creationId xmlns:p14="http://schemas.microsoft.com/office/powerpoint/2010/main" val="2165641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0AB1A-2D39-01EF-20DC-0BE933935D3C}"/>
              </a:ext>
            </a:extLst>
          </p:cNvPr>
          <p:cNvSpPr>
            <a:spLocks noGrp="1"/>
          </p:cNvSpPr>
          <p:nvPr>
            <p:ph type="title"/>
          </p:nvPr>
        </p:nvSpPr>
        <p:spPr/>
        <p:txBody>
          <a:bodyPr/>
          <a:lstStyle/>
          <a:p>
            <a:r>
              <a:rPr lang="en-US" dirty="0" err="1"/>
              <a:t>Monotransits</a:t>
            </a:r>
            <a:endParaRPr lang="en-US" dirty="0"/>
          </a:p>
        </p:txBody>
      </p:sp>
      <p:pic>
        <p:nvPicPr>
          <p:cNvPr id="6" name="Content Placeholder 5">
            <a:extLst>
              <a:ext uri="{FF2B5EF4-FFF2-40B4-BE49-F238E27FC236}">
                <a16:creationId xmlns:a16="http://schemas.microsoft.com/office/drawing/2014/main" id="{0133CEAE-5AF1-9FF8-6D7A-46EC477BC776}"/>
              </a:ext>
            </a:extLst>
          </p:cNvPr>
          <p:cNvPicPr>
            <a:picLocks noGrp="1" noChangeAspect="1"/>
          </p:cNvPicPr>
          <p:nvPr>
            <p:ph idx="1"/>
          </p:nvPr>
        </p:nvPicPr>
        <p:blipFill>
          <a:blip r:embed="rId3"/>
          <a:srcRect/>
          <a:stretch/>
        </p:blipFill>
        <p:spPr>
          <a:xfrm>
            <a:off x="0" y="1308559"/>
            <a:ext cx="6092820" cy="4514725"/>
          </a:xfrm>
        </p:spPr>
      </p:pic>
      <p:sp>
        <p:nvSpPr>
          <p:cNvPr id="4" name="Slide Number Placeholder 3">
            <a:extLst>
              <a:ext uri="{FF2B5EF4-FFF2-40B4-BE49-F238E27FC236}">
                <a16:creationId xmlns:a16="http://schemas.microsoft.com/office/drawing/2014/main" id="{21E807C1-9536-0555-9DA2-845CF389EC8D}"/>
              </a:ext>
            </a:extLst>
          </p:cNvPr>
          <p:cNvSpPr>
            <a:spLocks noGrp="1"/>
          </p:cNvSpPr>
          <p:nvPr>
            <p:ph type="sldNum" sz="quarter" idx="12"/>
          </p:nvPr>
        </p:nvSpPr>
        <p:spPr/>
        <p:txBody>
          <a:bodyPr/>
          <a:lstStyle/>
          <a:p>
            <a:fld id="{B5491DB4-C8CB-F440-927E-D8A8051C5BBD}" type="slidenum">
              <a:rPr lang="en-US" smtClean="0"/>
              <a:t>10</a:t>
            </a:fld>
            <a:endParaRPr lang="en-US"/>
          </a:p>
        </p:txBody>
      </p:sp>
      <p:pic>
        <p:nvPicPr>
          <p:cNvPr id="8" name="Picture 7">
            <a:extLst>
              <a:ext uri="{FF2B5EF4-FFF2-40B4-BE49-F238E27FC236}">
                <a16:creationId xmlns:a16="http://schemas.microsoft.com/office/drawing/2014/main" id="{47ED1533-2FAA-2451-ECD3-2D3CF3EA38F7}"/>
              </a:ext>
            </a:extLst>
          </p:cNvPr>
          <p:cNvPicPr>
            <a:picLocks noChangeAspect="1"/>
          </p:cNvPicPr>
          <p:nvPr/>
        </p:nvPicPr>
        <p:blipFill>
          <a:blip r:embed="rId4"/>
          <a:stretch>
            <a:fillRect/>
          </a:stretch>
        </p:blipFill>
        <p:spPr>
          <a:xfrm>
            <a:off x="6099181" y="1308560"/>
            <a:ext cx="6092819" cy="4514724"/>
          </a:xfrm>
          <a:prstGeom prst="rect">
            <a:avLst/>
          </a:prstGeom>
        </p:spPr>
      </p:pic>
    </p:spTree>
    <p:extLst>
      <p:ext uri="{BB962C8B-B14F-4D97-AF65-F5344CB8AC3E}">
        <p14:creationId xmlns:p14="http://schemas.microsoft.com/office/powerpoint/2010/main" val="1585053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DB001-E832-A906-ACCB-4DD36EFCBC2E}"/>
              </a:ext>
            </a:extLst>
          </p:cNvPr>
          <p:cNvSpPr>
            <a:spLocks noGrp="1"/>
          </p:cNvSpPr>
          <p:nvPr>
            <p:ph type="title"/>
          </p:nvPr>
        </p:nvSpPr>
        <p:spPr/>
        <p:txBody>
          <a:bodyPr/>
          <a:lstStyle/>
          <a:p>
            <a:r>
              <a:rPr lang="en-US" dirty="0"/>
              <a:t>(Biennial) </a:t>
            </a:r>
            <a:r>
              <a:rPr lang="en-US" dirty="0" err="1"/>
              <a:t>Duotransits</a:t>
            </a:r>
            <a:endParaRPr lang="en-US" dirty="0"/>
          </a:p>
        </p:txBody>
      </p:sp>
      <p:pic>
        <p:nvPicPr>
          <p:cNvPr id="6" name="Content Placeholder 5">
            <a:extLst>
              <a:ext uri="{FF2B5EF4-FFF2-40B4-BE49-F238E27FC236}">
                <a16:creationId xmlns:a16="http://schemas.microsoft.com/office/drawing/2014/main" id="{0381485C-8448-06CD-E3F0-3F5342CF32B3}"/>
              </a:ext>
            </a:extLst>
          </p:cNvPr>
          <p:cNvPicPr>
            <a:picLocks noGrp="1" noChangeAspect="1"/>
          </p:cNvPicPr>
          <p:nvPr>
            <p:ph idx="1"/>
          </p:nvPr>
        </p:nvPicPr>
        <p:blipFill>
          <a:blip r:embed="rId3"/>
          <a:stretch>
            <a:fillRect/>
          </a:stretch>
        </p:blipFill>
        <p:spPr>
          <a:xfrm>
            <a:off x="1" y="1339850"/>
            <a:ext cx="6099302" cy="4519528"/>
          </a:xfrm>
        </p:spPr>
      </p:pic>
      <p:sp>
        <p:nvSpPr>
          <p:cNvPr id="4" name="Slide Number Placeholder 3">
            <a:extLst>
              <a:ext uri="{FF2B5EF4-FFF2-40B4-BE49-F238E27FC236}">
                <a16:creationId xmlns:a16="http://schemas.microsoft.com/office/drawing/2014/main" id="{320E1404-9C7C-DEFF-B56C-D4B88AC7C3ED}"/>
              </a:ext>
            </a:extLst>
          </p:cNvPr>
          <p:cNvSpPr>
            <a:spLocks noGrp="1"/>
          </p:cNvSpPr>
          <p:nvPr>
            <p:ph type="sldNum" sz="quarter" idx="12"/>
          </p:nvPr>
        </p:nvSpPr>
        <p:spPr/>
        <p:txBody>
          <a:bodyPr/>
          <a:lstStyle/>
          <a:p>
            <a:fld id="{B5491DB4-C8CB-F440-927E-D8A8051C5BBD}" type="slidenum">
              <a:rPr lang="en-US" smtClean="0"/>
              <a:t>11</a:t>
            </a:fld>
            <a:endParaRPr lang="en-US"/>
          </a:p>
        </p:txBody>
      </p:sp>
      <p:pic>
        <p:nvPicPr>
          <p:cNvPr id="8" name="Picture 7">
            <a:extLst>
              <a:ext uri="{FF2B5EF4-FFF2-40B4-BE49-F238E27FC236}">
                <a16:creationId xmlns:a16="http://schemas.microsoft.com/office/drawing/2014/main" id="{130AADAE-4C43-AFE6-82A2-71534CED57FB}"/>
              </a:ext>
            </a:extLst>
          </p:cNvPr>
          <p:cNvPicPr>
            <a:picLocks noChangeAspect="1"/>
          </p:cNvPicPr>
          <p:nvPr/>
        </p:nvPicPr>
        <p:blipFill>
          <a:blip r:embed="rId4"/>
          <a:stretch>
            <a:fillRect/>
          </a:stretch>
        </p:blipFill>
        <p:spPr>
          <a:xfrm>
            <a:off x="6092697" y="1339849"/>
            <a:ext cx="6099304" cy="4519529"/>
          </a:xfrm>
          <a:prstGeom prst="rect">
            <a:avLst/>
          </a:prstGeom>
        </p:spPr>
      </p:pic>
      <p:pic>
        <p:nvPicPr>
          <p:cNvPr id="3" name="Picture 2">
            <a:extLst>
              <a:ext uri="{FF2B5EF4-FFF2-40B4-BE49-F238E27FC236}">
                <a16:creationId xmlns:a16="http://schemas.microsoft.com/office/drawing/2014/main" id="{34F7A9D0-A4FA-6669-20AA-5104F3644C89}"/>
              </a:ext>
            </a:extLst>
          </p:cNvPr>
          <p:cNvPicPr>
            <a:picLocks noChangeAspect="1"/>
          </p:cNvPicPr>
          <p:nvPr/>
        </p:nvPicPr>
        <p:blipFill>
          <a:blip r:embed="rId5"/>
          <a:stretch>
            <a:fillRect/>
          </a:stretch>
        </p:blipFill>
        <p:spPr>
          <a:xfrm>
            <a:off x="10860067" y="0"/>
            <a:ext cx="1331933" cy="1331933"/>
          </a:xfrm>
          <a:prstGeom prst="rect">
            <a:avLst/>
          </a:prstGeom>
        </p:spPr>
      </p:pic>
      <p:sp>
        <p:nvSpPr>
          <p:cNvPr id="7" name="TextBox 6">
            <a:extLst>
              <a:ext uri="{FF2B5EF4-FFF2-40B4-BE49-F238E27FC236}">
                <a16:creationId xmlns:a16="http://schemas.microsoft.com/office/drawing/2014/main" id="{9B2396B5-8BBD-139E-F5EE-0441D8D97BE4}"/>
              </a:ext>
            </a:extLst>
          </p:cNvPr>
          <p:cNvSpPr txBox="1"/>
          <p:nvPr/>
        </p:nvSpPr>
        <p:spPr>
          <a:xfrm>
            <a:off x="8610600" y="459529"/>
            <a:ext cx="2380556" cy="369332"/>
          </a:xfrm>
          <a:prstGeom prst="rect">
            <a:avLst/>
          </a:prstGeom>
          <a:noFill/>
        </p:spPr>
        <p:txBody>
          <a:bodyPr wrap="square">
            <a:spAutoFit/>
          </a:bodyPr>
          <a:lstStyle/>
          <a:p>
            <a:pPr algn="ctr"/>
            <a:r>
              <a:rPr lang="en-US" dirty="0"/>
              <a:t>Hawthorn et al (2024)</a:t>
            </a:r>
          </a:p>
        </p:txBody>
      </p:sp>
    </p:spTree>
    <p:extLst>
      <p:ext uri="{BB962C8B-B14F-4D97-AF65-F5344CB8AC3E}">
        <p14:creationId xmlns:p14="http://schemas.microsoft.com/office/powerpoint/2010/main" val="339985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8CDDE-E9AA-7012-AB04-86BCE537420D}"/>
              </a:ext>
            </a:extLst>
          </p:cNvPr>
          <p:cNvSpPr>
            <a:spLocks noGrp="1"/>
          </p:cNvSpPr>
          <p:nvPr>
            <p:ph type="title"/>
          </p:nvPr>
        </p:nvSpPr>
        <p:spPr/>
        <p:txBody>
          <a:bodyPr/>
          <a:lstStyle/>
          <a:p>
            <a:r>
              <a:rPr lang="en-US" dirty="0"/>
              <a:t>Northern fields</a:t>
            </a:r>
          </a:p>
        </p:txBody>
      </p:sp>
      <p:pic>
        <p:nvPicPr>
          <p:cNvPr id="6" name="Content Placeholder 5">
            <a:extLst>
              <a:ext uri="{FF2B5EF4-FFF2-40B4-BE49-F238E27FC236}">
                <a16:creationId xmlns:a16="http://schemas.microsoft.com/office/drawing/2014/main" id="{93D62C0B-2A16-8A33-FABE-34E8E83DC256}"/>
              </a:ext>
            </a:extLst>
          </p:cNvPr>
          <p:cNvPicPr>
            <a:picLocks noGrp="1" noChangeAspect="1"/>
          </p:cNvPicPr>
          <p:nvPr>
            <p:ph idx="1"/>
          </p:nvPr>
        </p:nvPicPr>
        <p:blipFill>
          <a:blip r:embed="rId3"/>
          <a:stretch>
            <a:fillRect/>
          </a:stretch>
        </p:blipFill>
        <p:spPr>
          <a:xfrm>
            <a:off x="-1" y="1339849"/>
            <a:ext cx="6115541" cy="4531561"/>
          </a:xfrm>
        </p:spPr>
      </p:pic>
      <p:sp>
        <p:nvSpPr>
          <p:cNvPr id="4" name="Slide Number Placeholder 3">
            <a:extLst>
              <a:ext uri="{FF2B5EF4-FFF2-40B4-BE49-F238E27FC236}">
                <a16:creationId xmlns:a16="http://schemas.microsoft.com/office/drawing/2014/main" id="{6C2ACB98-A637-6BA1-022A-774A27A81CC8}"/>
              </a:ext>
            </a:extLst>
          </p:cNvPr>
          <p:cNvSpPr>
            <a:spLocks noGrp="1"/>
          </p:cNvSpPr>
          <p:nvPr>
            <p:ph type="sldNum" sz="quarter" idx="12"/>
          </p:nvPr>
        </p:nvSpPr>
        <p:spPr/>
        <p:txBody>
          <a:bodyPr/>
          <a:lstStyle/>
          <a:p>
            <a:fld id="{B5491DB4-C8CB-F440-927E-D8A8051C5BBD}" type="slidenum">
              <a:rPr lang="en-US" smtClean="0"/>
              <a:t>12</a:t>
            </a:fld>
            <a:endParaRPr lang="en-US"/>
          </a:p>
        </p:txBody>
      </p:sp>
      <p:pic>
        <p:nvPicPr>
          <p:cNvPr id="8" name="Picture 7">
            <a:extLst>
              <a:ext uri="{FF2B5EF4-FFF2-40B4-BE49-F238E27FC236}">
                <a16:creationId xmlns:a16="http://schemas.microsoft.com/office/drawing/2014/main" id="{82F3851C-9CFC-62C2-7FA6-59B58101FB33}"/>
              </a:ext>
            </a:extLst>
          </p:cNvPr>
          <p:cNvPicPr>
            <a:picLocks noChangeAspect="1"/>
          </p:cNvPicPr>
          <p:nvPr/>
        </p:nvPicPr>
        <p:blipFill>
          <a:blip r:embed="rId4"/>
          <a:stretch>
            <a:fillRect/>
          </a:stretch>
        </p:blipFill>
        <p:spPr>
          <a:xfrm>
            <a:off x="6076462" y="1339850"/>
            <a:ext cx="6115540" cy="4531560"/>
          </a:xfrm>
          <a:prstGeom prst="rect">
            <a:avLst/>
          </a:prstGeom>
        </p:spPr>
      </p:pic>
    </p:spTree>
    <p:extLst>
      <p:ext uri="{BB962C8B-B14F-4D97-AF65-F5344CB8AC3E}">
        <p14:creationId xmlns:p14="http://schemas.microsoft.com/office/powerpoint/2010/main" val="581305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3D028-B027-2C14-D857-2307866D2839}"/>
              </a:ext>
            </a:extLst>
          </p:cNvPr>
          <p:cNvSpPr>
            <a:spLocks noGrp="1"/>
          </p:cNvSpPr>
          <p:nvPr>
            <p:ph type="title"/>
          </p:nvPr>
        </p:nvSpPr>
        <p:spPr/>
        <p:txBody>
          <a:bodyPr/>
          <a:lstStyle/>
          <a:p>
            <a:r>
              <a:rPr lang="en-US" dirty="0"/>
              <a:t>Future of TESS</a:t>
            </a:r>
          </a:p>
        </p:txBody>
      </p:sp>
      <p:pic>
        <p:nvPicPr>
          <p:cNvPr id="6" name="Content Placeholder 5">
            <a:extLst>
              <a:ext uri="{FF2B5EF4-FFF2-40B4-BE49-F238E27FC236}">
                <a16:creationId xmlns:a16="http://schemas.microsoft.com/office/drawing/2014/main" id="{016FB222-97B8-A8FF-9A96-9A80CCA65721}"/>
              </a:ext>
            </a:extLst>
          </p:cNvPr>
          <p:cNvPicPr>
            <a:picLocks noGrp="1" noChangeAspect="1"/>
          </p:cNvPicPr>
          <p:nvPr>
            <p:ph idx="1"/>
          </p:nvPr>
        </p:nvPicPr>
        <p:blipFill>
          <a:blip r:embed="rId3"/>
          <a:stretch>
            <a:fillRect/>
          </a:stretch>
        </p:blipFill>
        <p:spPr>
          <a:xfrm>
            <a:off x="0" y="1339850"/>
            <a:ext cx="6018116" cy="4459370"/>
          </a:xfrm>
        </p:spPr>
      </p:pic>
      <p:sp>
        <p:nvSpPr>
          <p:cNvPr id="4" name="Slide Number Placeholder 3">
            <a:extLst>
              <a:ext uri="{FF2B5EF4-FFF2-40B4-BE49-F238E27FC236}">
                <a16:creationId xmlns:a16="http://schemas.microsoft.com/office/drawing/2014/main" id="{ACA61094-0A6F-0F5E-C710-D4F11C6174E5}"/>
              </a:ext>
            </a:extLst>
          </p:cNvPr>
          <p:cNvSpPr>
            <a:spLocks noGrp="1"/>
          </p:cNvSpPr>
          <p:nvPr>
            <p:ph type="sldNum" sz="quarter" idx="12"/>
          </p:nvPr>
        </p:nvSpPr>
        <p:spPr/>
        <p:txBody>
          <a:bodyPr/>
          <a:lstStyle/>
          <a:p>
            <a:fld id="{B5491DB4-C8CB-F440-927E-D8A8051C5BBD}" type="slidenum">
              <a:rPr lang="en-US" smtClean="0"/>
              <a:t>13</a:t>
            </a:fld>
            <a:endParaRPr lang="en-US"/>
          </a:p>
        </p:txBody>
      </p:sp>
      <p:pic>
        <p:nvPicPr>
          <p:cNvPr id="8" name="Picture 7">
            <a:extLst>
              <a:ext uri="{FF2B5EF4-FFF2-40B4-BE49-F238E27FC236}">
                <a16:creationId xmlns:a16="http://schemas.microsoft.com/office/drawing/2014/main" id="{FF0F9EEE-B159-931B-9373-514367F1D15B}"/>
              </a:ext>
            </a:extLst>
          </p:cNvPr>
          <p:cNvPicPr>
            <a:picLocks noChangeAspect="1"/>
          </p:cNvPicPr>
          <p:nvPr/>
        </p:nvPicPr>
        <p:blipFill>
          <a:blip r:embed="rId4"/>
          <a:stretch>
            <a:fillRect/>
          </a:stretch>
        </p:blipFill>
        <p:spPr>
          <a:xfrm>
            <a:off x="6097682" y="1339849"/>
            <a:ext cx="6018118" cy="4459371"/>
          </a:xfrm>
          <a:prstGeom prst="rect">
            <a:avLst/>
          </a:prstGeom>
        </p:spPr>
      </p:pic>
    </p:spTree>
    <p:extLst>
      <p:ext uri="{BB962C8B-B14F-4D97-AF65-F5344CB8AC3E}">
        <p14:creationId xmlns:p14="http://schemas.microsoft.com/office/powerpoint/2010/main" val="1977802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FEB20-88F7-5E10-A3B8-37528E708909}"/>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A623D96F-61DB-B20C-9703-EC136252B1B9}"/>
              </a:ext>
            </a:extLst>
          </p:cNvPr>
          <p:cNvSpPr>
            <a:spLocks noGrp="1"/>
          </p:cNvSpPr>
          <p:nvPr>
            <p:ph idx="1"/>
          </p:nvPr>
        </p:nvSpPr>
        <p:spPr>
          <a:xfrm>
            <a:off x="838200" y="1825625"/>
            <a:ext cx="4398509" cy="4351338"/>
          </a:xfrm>
        </p:spPr>
        <p:txBody>
          <a:bodyPr>
            <a:normAutofit fontScale="85000" lnSpcReduction="10000"/>
          </a:bodyPr>
          <a:lstStyle/>
          <a:p>
            <a:r>
              <a:rPr lang="en-US" dirty="0"/>
              <a:t>More long-period planets are waiting to be discovered from </a:t>
            </a:r>
            <a:r>
              <a:rPr lang="en-US" dirty="0" err="1"/>
              <a:t>monos</a:t>
            </a:r>
            <a:r>
              <a:rPr lang="en-US" dirty="0"/>
              <a:t> and duos.</a:t>
            </a:r>
          </a:p>
          <a:p>
            <a:r>
              <a:rPr lang="en-US" dirty="0"/>
              <a:t>Future </a:t>
            </a:r>
            <a:r>
              <a:rPr lang="en-US" dirty="0" err="1"/>
              <a:t>TIaRA</a:t>
            </a:r>
            <a:r>
              <a:rPr lang="en-US" dirty="0"/>
              <a:t> papers </a:t>
            </a:r>
            <a:r>
              <a:rPr lang="en-US" dirty="0" err="1"/>
              <a:t>wil</a:t>
            </a:r>
            <a:r>
              <a:rPr lang="en-US" dirty="0"/>
              <a:t> examine the remaining TESS data and extrapolate into the future (Contributions from the TESS team on this are more than welcome!)</a:t>
            </a:r>
          </a:p>
          <a:p>
            <a:r>
              <a:rPr lang="en-US" dirty="0"/>
              <a:t>The pipeline is modular and flexible and can be applied to other missions </a:t>
            </a:r>
            <a:r>
              <a:rPr lang="en-US" dirty="0" err="1"/>
              <a:t>e.g</a:t>
            </a:r>
            <a:r>
              <a:rPr lang="en-US" dirty="0"/>
              <a:t> PLATO (see Yoshi </a:t>
            </a:r>
            <a:r>
              <a:rPr lang="en-US" dirty="0" err="1"/>
              <a:t>Eschen’s</a:t>
            </a:r>
            <a:r>
              <a:rPr lang="en-US" dirty="0"/>
              <a:t> talk on Friday)</a:t>
            </a:r>
          </a:p>
        </p:txBody>
      </p:sp>
      <p:sp>
        <p:nvSpPr>
          <p:cNvPr id="4" name="Slide Number Placeholder 3">
            <a:extLst>
              <a:ext uri="{FF2B5EF4-FFF2-40B4-BE49-F238E27FC236}">
                <a16:creationId xmlns:a16="http://schemas.microsoft.com/office/drawing/2014/main" id="{770AA809-E4C9-940A-4AE2-3F225B5C0CC5}"/>
              </a:ext>
            </a:extLst>
          </p:cNvPr>
          <p:cNvSpPr>
            <a:spLocks noGrp="1"/>
          </p:cNvSpPr>
          <p:nvPr>
            <p:ph type="sldNum" sz="quarter" idx="12"/>
          </p:nvPr>
        </p:nvSpPr>
        <p:spPr/>
        <p:txBody>
          <a:bodyPr/>
          <a:lstStyle/>
          <a:p>
            <a:fld id="{B5491DB4-C8CB-F440-927E-D8A8051C5BBD}" type="slidenum">
              <a:rPr lang="en-US" smtClean="0"/>
              <a:t>14</a:t>
            </a:fld>
            <a:endParaRPr lang="en-US"/>
          </a:p>
        </p:txBody>
      </p:sp>
      <p:pic>
        <p:nvPicPr>
          <p:cNvPr id="5" name="Content Placeholder 5">
            <a:extLst>
              <a:ext uri="{FF2B5EF4-FFF2-40B4-BE49-F238E27FC236}">
                <a16:creationId xmlns:a16="http://schemas.microsoft.com/office/drawing/2014/main" id="{9BAEB726-9375-B4B6-132A-48B7A970AD7C}"/>
              </a:ext>
            </a:extLst>
          </p:cNvPr>
          <p:cNvPicPr>
            <a:picLocks noChangeAspect="1"/>
          </p:cNvPicPr>
          <p:nvPr/>
        </p:nvPicPr>
        <p:blipFill>
          <a:blip r:embed="rId3"/>
          <a:stretch>
            <a:fillRect/>
          </a:stretch>
        </p:blipFill>
        <p:spPr>
          <a:xfrm>
            <a:off x="5236709" y="1823641"/>
            <a:ext cx="6117091" cy="4532709"/>
          </a:xfrm>
          <a:prstGeom prst="rect">
            <a:avLst/>
          </a:prstGeom>
        </p:spPr>
      </p:pic>
      <p:pic>
        <p:nvPicPr>
          <p:cNvPr id="6" name="Picture 5" descr="A qr code with a black background&#10;&#10;Description automatically generated">
            <a:extLst>
              <a:ext uri="{FF2B5EF4-FFF2-40B4-BE49-F238E27FC236}">
                <a16:creationId xmlns:a16="http://schemas.microsoft.com/office/drawing/2014/main" id="{FF7780FE-E264-88D0-6FA8-DFEA302E8450}"/>
              </a:ext>
            </a:extLst>
          </p:cNvPr>
          <p:cNvPicPr>
            <a:picLocks noChangeAspect="1"/>
          </p:cNvPicPr>
          <p:nvPr/>
        </p:nvPicPr>
        <p:blipFill>
          <a:blip r:embed="rId4"/>
          <a:stretch>
            <a:fillRect/>
          </a:stretch>
        </p:blipFill>
        <p:spPr>
          <a:xfrm>
            <a:off x="10350095" y="0"/>
            <a:ext cx="1841906" cy="1841906"/>
          </a:xfrm>
          <a:prstGeom prst="rect">
            <a:avLst/>
          </a:prstGeom>
        </p:spPr>
      </p:pic>
      <p:sp>
        <p:nvSpPr>
          <p:cNvPr id="7" name="TextBox 6">
            <a:extLst>
              <a:ext uri="{FF2B5EF4-FFF2-40B4-BE49-F238E27FC236}">
                <a16:creationId xmlns:a16="http://schemas.microsoft.com/office/drawing/2014/main" id="{D9FEA338-FF89-4102-B067-F7CC5A783503}"/>
              </a:ext>
            </a:extLst>
          </p:cNvPr>
          <p:cNvSpPr txBox="1"/>
          <p:nvPr/>
        </p:nvSpPr>
        <p:spPr>
          <a:xfrm>
            <a:off x="8992981" y="597787"/>
            <a:ext cx="1357114" cy="646331"/>
          </a:xfrm>
          <a:prstGeom prst="rect">
            <a:avLst/>
          </a:prstGeom>
          <a:noFill/>
        </p:spPr>
        <p:txBody>
          <a:bodyPr wrap="square" rtlCol="0">
            <a:spAutoFit/>
          </a:bodyPr>
          <a:lstStyle/>
          <a:p>
            <a:pPr algn="ctr"/>
            <a:r>
              <a:rPr lang="en-US" dirty="0"/>
              <a:t>Rodel et al. (2024)</a:t>
            </a:r>
          </a:p>
        </p:txBody>
      </p:sp>
      <p:sp>
        <p:nvSpPr>
          <p:cNvPr id="8" name="TextBox 7">
            <a:extLst>
              <a:ext uri="{FF2B5EF4-FFF2-40B4-BE49-F238E27FC236}">
                <a16:creationId xmlns:a16="http://schemas.microsoft.com/office/drawing/2014/main" id="{B41CAD1F-C628-22EA-AC1C-8AC910FD2315}"/>
              </a:ext>
            </a:extLst>
          </p:cNvPr>
          <p:cNvSpPr txBox="1"/>
          <p:nvPr/>
        </p:nvSpPr>
        <p:spPr>
          <a:xfrm>
            <a:off x="0" y="6488668"/>
            <a:ext cx="2221759" cy="369332"/>
          </a:xfrm>
          <a:prstGeom prst="rect">
            <a:avLst/>
          </a:prstGeom>
          <a:noFill/>
        </p:spPr>
        <p:txBody>
          <a:bodyPr wrap="square" rtlCol="0">
            <a:spAutoFit/>
          </a:bodyPr>
          <a:lstStyle/>
          <a:p>
            <a:r>
              <a:rPr lang="en-US" dirty="0"/>
              <a:t>trodel01@qub.ac.uk</a:t>
            </a:r>
          </a:p>
        </p:txBody>
      </p:sp>
    </p:spTree>
    <p:extLst>
      <p:ext uri="{BB962C8B-B14F-4D97-AF65-F5344CB8AC3E}">
        <p14:creationId xmlns:p14="http://schemas.microsoft.com/office/powerpoint/2010/main" val="5143438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3D427-894A-A7AC-D725-E51E34723093}"/>
              </a:ext>
            </a:extLst>
          </p:cNvPr>
          <p:cNvSpPr>
            <a:spLocks noGrp="1"/>
          </p:cNvSpPr>
          <p:nvPr>
            <p:ph type="title"/>
          </p:nvPr>
        </p:nvSpPr>
        <p:spPr/>
        <p:txBody>
          <a:bodyPr/>
          <a:lstStyle/>
          <a:p>
            <a:r>
              <a:rPr lang="en-US" dirty="0"/>
              <a:t>Backup slides</a:t>
            </a:r>
          </a:p>
        </p:txBody>
      </p:sp>
      <p:sp>
        <p:nvSpPr>
          <p:cNvPr id="3" name="Text Placeholder 2">
            <a:extLst>
              <a:ext uri="{FF2B5EF4-FFF2-40B4-BE49-F238E27FC236}">
                <a16:creationId xmlns:a16="http://schemas.microsoft.com/office/drawing/2014/main" id="{8386BC5F-FB5B-5205-AD7B-495759FE7857}"/>
              </a:ext>
            </a:extLst>
          </p:cNvPr>
          <p:cNvSpPr>
            <a:spLocks noGrp="1"/>
          </p:cNvSpPr>
          <p:nvPr>
            <p:ph type="body" idx="1"/>
          </p:nvPr>
        </p:nvSpPr>
        <p:spPr/>
        <p:txBody>
          <a:bodyPr/>
          <a:lstStyle/>
          <a:p>
            <a:r>
              <a:rPr lang="en-US" dirty="0"/>
              <a:t>In case you wanted more histograms…</a:t>
            </a:r>
          </a:p>
        </p:txBody>
      </p:sp>
      <p:sp>
        <p:nvSpPr>
          <p:cNvPr id="4" name="Slide Number Placeholder 3">
            <a:extLst>
              <a:ext uri="{FF2B5EF4-FFF2-40B4-BE49-F238E27FC236}">
                <a16:creationId xmlns:a16="http://schemas.microsoft.com/office/drawing/2014/main" id="{2E43FFA3-76F8-B8B8-8E7C-F616F661EFB4}"/>
              </a:ext>
            </a:extLst>
          </p:cNvPr>
          <p:cNvSpPr>
            <a:spLocks noGrp="1"/>
          </p:cNvSpPr>
          <p:nvPr>
            <p:ph type="sldNum" sz="quarter" idx="12"/>
          </p:nvPr>
        </p:nvSpPr>
        <p:spPr/>
        <p:txBody>
          <a:bodyPr/>
          <a:lstStyle/>
          <a:p>
            <a:fld id="{B5491DB4-C8CB-F440-927E-D8A8051C5BBD}" type="slidenum">
              <a:rPr lang="en-US" smtClean="0"/>
              <a:t>15</a:t>
            </a:fld>
            <a:endParaRPr lang="en-US"/>
          </a:p>
        </p:txBody>
      </p:sp>
    </p:spTree>
    <p:extLst>
      <p:ext uri="{BB962C8B-B14F-4D97-AF65-F5344CB8AC3E}">
        <p14:creationId xmlns:p14="http://schemas.microsoft.com/office/powerpoint/2010/main" val="6560888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C858F-BBE4-C8D1-0EAB-4F302E91A23A}"/>
              </a:ext>
            </a:extLst>
          </p:cNvPr>
          <p:cNvSpPr>
            <a:spLocks noGrp="1"/>
          </p:cNvSpPr>
          <p:nvPr>
            <p:ph type="title"/>
          </p:nvPr>
        </p:nvSpPr>
        <p:spPr/>
        <p:txBody>
          <a:bodyPr/>
          <a:lstStyle/>
          <a:p>
            <a:r>
              <a:rPr lang="en-US" dirty="0"/>
              <a:t>Spectral type yields</a:t>
            </a:r>
          </a:p>
        </p:txBody>
      </p:sp>
      <p:pic>
        <p:nvPicPr>
          <p:cNvPr id="6" name="Content Placeholder 5" descr="A graph of blue bars&#10;&#10;Description automatically generated">
            <a:extLst>
              <a:ext uri="{FF2B5EF4-FFF2-40B4-BE49-F238E27FC236}">
                <a16:creationId xmlns:a16="http://schemas.microsoft.com/office/drawing/2014/main" id="{4FA8F1C2-88D9-8B34-A314-9C10C3448B9A}"/>
              </a:ext>
            </a:extLst>
          </p:cNvPr>
          <p:cNvPicPr>
            <a:picLocks noGrp="1" noChangeAspect="1"/>
          </p:cNvPicPr>
          <p:nvPr>
            <p:ph idx="1"/>
          </p:nvPr>
        </p:nvPicPr>
        <p:blipFill>
          <a:blip r:embed="rId2"/>
          <a:stretch>
            <a:fillRect/>
          </a:stretch>
        </p:blipFill>
        <p:spPr>
          <a:xfrm>
            <a:off x="76199" y="1445549"/>
            <a:ext cx="6044961" cy="4479262"/>
          </a:xfrm>
        </p:spPr>
      </p:pic>
      <p:sp>
        <p:nvSpPr>
          <p:cNvPr id="4" name="Slide Number Placeholder 3">
            <a:extLst>
              <a:ext uri="{FF2B5EF4-FFF2-40B4-BE49-F238E27FC236}">
                <a16:creationId xmlns:a16="http://schemas.microsoft.com/office/drawing/2014/main" id="{DF892A4B-04E4-FF99-6F51-63DDB55DC66A}"/>
              </a:ext>
            </a:extLst>
          </p:cNvPr>
          <p:cNvSpPr>
            <a:spLocks noGrp="1"/>
          </p:cNvSpPr>
          <p:nvPr>
            <p:ph type="sldNum" sz="quarter" idx="12"/>
          </p:nvPr>
        </p:nvSpPr>
        <p:spPr/>
        <p:txBody>
          <a:bodyPr/>
          <a:lstStyle/>
          <a:p>
            <a:fld id="{B5491DB4-C8CB-F440-927E-D8A8051C5BBD}" type="slidenum">
              <a:rPr lang="en-US" smtClean="0"/>
              <a:t>16</a:t>
            </a:fld>
            <a:endParaRPr lang="en-US"/>
          </a:p>
        </p:txBody>
      </p:sp>
      <p:pic>
        <p:nvPicPr>
          <p:cNvPr id="8" name="Picture 7" descr="A graph of blue bars&#10;&#10;Description automatically generated with medium confidence">
            <a:extLst>
              <a:ext uri="{FF2B5EF4-FFF2-40B4-BE49-F238E27FC236}">
                <a16:creationId xmlns:a16="http://schemas.microsoft.com/office/drawing/2014/main" id="{7F7B3F45-2E28-2837-9DFB-B4D3A7F84A9D}"/>
              </a:ext>
            </a:extLst>
          </p:cNvPr>
          <p:cNvPicPr>
            <a:picLocks noChangeAspect="1"/>
          </p:cNvPicPr>
          <p:nvPr/>
        </p:nvPicPr>
        <p:blipFill>
          <a:blip r:embed="rId3"/>
          <a:stretch>
            <a:fillRect/>
          </a:stretch>
        </p:blipFill>
        <p:spPr>
          <a:xfrm>
            <a:off x="6070839" y="1445549"/>
            <a:ext cx="6044961" cy="4479262"/>
          </a:xfrm>
          <a:prstGeom prst="rect">
            <a:avLst/>
          </a:prstGeom>
        </p:spPr>
      </p:pic>
    </p:spTree>
    <p:extLst>
      <p:ext uri="{BB962C8B-B14F-4D97-AF65-F5344CB8AC3E}">
        <p14:creationId xmlns:p14="http://schemas.microsoft.com/office/powerpoint/2010/main" val="20391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BD444-26CF-9C24-7B37-CDB18D208EBD}"/>
              </a:ext>
            </a:extLst>
          </p:cNvPr>
          <p:cNvSpPr>
            <a:spLocks noGrp="1"/>
          </p:cNvSpPr>
          <p:nvPr>
            <p:ph type="title"/>
          </p:nvPr>
        </p:nvSpPr>
        <p:spPr/>
        <p:txBody>
          <a:bodyPr/>
          <a:lstStyle/>
          <a:p>
            <a:r>
              <a:rPr lang="en-US" dirty="0"/>
              <a:t>Grids by spectral type</a:t>
            </a:r>
          </a:p>
        </p:txBody>
      </p:sp>
      <p:pic>
        <p:nvPicPr>
          <p:cNvPr id="6" name="Content Placeholder 5" descr="A screenshot of a math table&#10;&#10;Description automatically generated">
            <a:extLst>
              <a:ext uri="{FF2B5EF4-FFF2-40B4-BE49-F238E27FC236}">
                <a16:creationId xmlns:a16="http://schemas.microsoft.com/office/drawing/2014/main" id="{0CC37A53-FD98-CE3F-A0D6-DFC2318C6B0D}"/>
              </a:ext>
            </a:extLst>
          </p:cNvPr>
          <p:cNvPicPr>
            <a:picLocks noGrp="1" noChangeAspect="1"/>
          </p:cNvPicPr>
          <p:nvPr>
            <p:ph idx="1"/>
          </p:nvPr>
        </p:nvPicPr>
        <p:blipFill>
          <a:blip r:embed="rId2"/>
          <a:stretch>
            <a:fillRect/>
          </a:stretch>
        </p:blipFill>
        <p:spPr>
          <a:xfrm>
            <a:off x="264526" y="1339850"/>
            <a:ext cx="3376820" cy="2530692"/>
          </a:xfrm>
        </p:spPr>
      </p:pic>
      <p:sp>
        <p:nvSpPr>
          <p:cNvPr id="4" name="Slide Number Placeholder 3">
            <a:extLst>
              <a:ext uri="{FF2B5EF4-FFF2-40B4-BE49-F238E27FC236}">
                <a16:creationId xmlns:a16="http://schemas.microsoft.com/office/drawing/2014/main" id="{9BEE434F-BDD0-D4F1-4217-8225880CB2F7}"/>
              </a:ext>
            </a:extLst>
          </p:cNvPr>
          <p:cNvSpPr>
            <a:spLocks noGrp="1"/>
          </p:cNvSpPr>
          <p:nvPr>
            <p:ph type="sldNum" sz="quarter" idx="12"/>
          </p:nvPr>
        </p:nvSpPr>
        <p:spPr/>
        <p:txBody>
          <a:bodyPr/>
          <a:lstStyle/>
          <a:p>
            <a:fld id="{B5491DB4-C8CB-F440-927E-D8A8051C5BBD}" type="slidenum">
              <a:rPr lang="en-US" smtClean="0"/>
              <a:t>17</a:t>
            </a:fld>
            <a:endParaRPr lang="en-US"/>
          </a:p>
        </p:txBody>
      </p:sp>
      <p:pic>
        <p:nvPicPr>
          <p:cNvPr id="8" name="Picture 7" descr="A screenshot of a math table&#10;&#10;Description automatically generated">
            <a:extLst>
              <a:ext uri="{FF2B5EF4-FFF2-40B4-BE49-F238E27FC236}">
                <a16:creationId xmlns:a16="http://schemas.microsoft.com/office/drawing/2014/main" id="{EBE99BEA-CE8D-5937-7C4F-1215B9277295}"/>
              </a:ext>
            </a:extLst>
          </p:cNvPr>
          <p:cNvPicPr>
            <a:picLocks noChangeAspect="1"/>
          </p:cNvPicPr>
          <p:nvPr/>
        </p:nvPicPr>
        <p:blipFill>
          <a:blip r:embed="rId3"/>
          <a:stretch>
            <a:fillRect/>
          </a:stretch>
        </p:blipFill>
        <p:spPr>
          <a:xfrm>
            <a:off x="4399860" y="1339850"/>
            <a:ext cx="3392280" cy="2542278"/>
          </a:xfrm>
          <a:prstGeom prst="rect">
            <a:avLst/>
          </a:prstGeom>
        </p:spPr>
      </p:pic>
      <p:pic>
        <p:nvPicPr>
          <p:cNvPr id="10" name="Picture 9" descr="A screenshot of a math table&#10;&#10;Description automatically generated">
            <a:extLst>
              <a:ext uri="{FF2B5EF4-FFF2-40B4-BE49-F238E27FC236}">
                <a16:creationId xmlns:a16="http://schemas.microsoft.com/office/drawing/2014/main" id="{795682C4-C612-1686-0A63-AD51F0D523F4}"/>
              </a:ext>
            </a:extLst>
          </p:cNvPr>
          <p:cNvPicPr>
            <a:picLocks noChangeAspect="1"/>
          </p:cNvPicPr>
          <p:nvPr/>
        </p:nvPicPr>
        <p:blipFill>
          <a:blip r:embed="rId4"/>
          <a:stretch>
            <a:fillRect/>
          </a:stretch>
        </p:blipFill>
        <p:spPr>
          <a:xfrm>
            <a:off x="8550656" y="1320135"/>
            <a:ext cx="3376820" cy="2507841"/>
          </a:xfrm>
          <a:prstGeom prst="rect">
            <a:avLst/>
          </a:prstGeom>
        </p:spPr>
      </p:pic>
      <p:pic>
        <p:nvPicPr>
          <p:cNvPr id="12" name="Picture 11" descr="A screenshot of a math game&#10;&#10;Description automatically generated">
            <a:extLst>
              <a:ext uri="{FF2B5EF4-FFF2-40B4-BE49-F238E27FC236}">
                <a16:creationId xmlns:a16="http://schemas.microsoft.com/office/drawing/2014/main" id="{B68A0B52-C48A-598E-CB77-0E18FAD5F2EB}"/>
              </a:ext>
            </a:extLst>
          </p:cNvPr>
          <p:cNvPicPr>
            <a:picLocks noChangeAspect="1"/>
          </p:cNvPicPr>
          <p:nvPr/>
        </p:nvPicPr>
        <p:blipFill>
          <a:blip r:embed="rId5"/>
          <a:stretch>
            <a:fillRect/>
          </a:stretch>
        </p:blipFill>
        <p:spPr>
          <a:xfrm>
            <a:off x="2032175" y="4020854"/>
            <a:ext cx="3578144" cy="2681570"/>
          </a:xfrm>
          <a:prstGeom prst="rect">
            <a:avLst/>
          </a:prstGeom>
        </p:spPr>
      </p:pic>
      <p:pic>
        <p:nvPicPr>
          <p:cNvPr id="14" name="Picture 13" descr="A screenshot of a math game&#10;&#10;Description automatically generated">
            <a:extLst>
              <a:ext uri="{FF2B5EF4-FFF2-40B4-BE49-F238E27FC236}">
                <a16:creationId xmlns:a16="http://schemas.microsoft.com/office/drawing/2014/main" id="{F0E928D4-299C-688A-930A-F357996589B5}"/>
              </a:ext>
            </a:extLst>
          </p:cNvPr>
          <p:cNvPicPr>
            <a:picLocks noChangeAspect="1"/>
          </p:cNvPicPr>
          <p:nvPr/>
        </p:nvPicPr>
        <p:blipFill>
          <a:blip r:embed="rId6"/>
          <a:stretch>
            <a:fillRect/>
          </a:stretch>
        </p:blipFill>
        <p:spPr>
          <a:xfrm>
            <a:off x="6581681" y="4020854"/>
            <a:ext cx="3578144" cy="2681570"/>
          </a:xfrm>
          <a:prstGeom prst="rect">
            <a:avLst/>
          </a:prstGeom>
        </p:spPr>
      </p:pic>
      <p:sp>
        <p:nvSpPr>
          <p:cNvPr id="15" name="TextBox 14">
            <a:extLst>
              <a:ext uri="{FF2B5EF4-FFF2-40B4-BE49-F238E27FC236}">
                <a16:creationId xmlns:a16="http://schemas.microsoft.com/office/drawing/2014/main" id="{8136F624-A69B-92C4-C6CA-367BF66DEED8}"/>
              </a:ext>
            </a:extLst>
          </p:cNvPr>
          <p:cNvSpPr txBox="1"/>
          <p:nvPr/>
        </p:nvSpPr>
        <p:spPr>
          <a:xfrm>
            <a:off x="1663358" y="3882128"/>
            <a:ext cx="579156" cy="380918"/>
          </a:xfrm>
          <a:prstGeom prst="rect">
            <a:avLst/>
          </a:prstGeom>
          <a:noFill/>
        </p:spPr>
        <p:txBody>
          <a:bodyPr wrap="square" rtlCol="0">
            <a:spAutoFit/>
          </a:bodyPr>
          <a:lstStyle/>
          <a:p>
            <a:pPr algn="ctr"/>
            <a:r>
              <a:rPr lang="en-US" dirty="0"/>
              <a:t>A</a:t>
            </a:r>
          </a:p>
        </p:txBody>
      </p:sp>
      <p:sp>
        <p:nvSpPr>
          <p:cNvPr id="16" name="TextBox 15">
            <a:extLst>
              <a:ext uri="{FF2B5EF4-FFF2-40B4-BE49-F238E27FC236}">
                <a16:creationId xmlns:a16="http://schemas.microsoft.com/office/drawing/2014/main" id="{81D5377D-01DB-6D07-D0A8-7484EF172E0A}"/>
              </a:ext>
            </a:extLst>
          </p:cNvPr>
          <p:cNvSpPr txBox="1"/>
          <p:nvPr/>
        </p:nvSpPr>
        <p:spPr>
          <a:xfrm>
            <a:off x="5806422" y="3882128"/>
            <a:ext cx="579156" cy="380918"/>
          </a:xfrm>
          <a:prstGeom prst="rect">
            <a:avLst/>
          </a:prstGeom>
          <a:noFill/>
        </p:spPr>
        <p:txBody>
          <a:bodyPr wrap="square" rtlCol="0">
            <a:spAutoFit/>
          </a:bodyPr>
          <a:lstStyle/>
          <a:p>
            <a:pPr algn="ctr"/>
            <a:r>
              <a:rPr lang="en-US" dirty="0"/>
              <a:t>F</a:t>
            </a:r>
          </a:p>
        </p:txBody>
      </p:sp>
      <p:sp>
        <p:nvSpPr>
          <p:cNvPr id="17" name="TextBox 16">
            <a:extLst>
              <a:ext uri="{FF2B5EF4-FFF2-40B4-BE49-F238E27FC236}">
                <a16:creationId xmlns:a16="http://schemas.microsoft.com/office/drawing/2014/main" id="{F9E922EA-2B18-6835-0D48-929CCC3187E1}"/>
              </a:ext>
            </a:extLst>
          </p:cNvPr>
          <p:cNvSpPr txBox="1"/>
          <p:nvPr/>
        </p:nvSpPr>
        <p:spPr>
          <a:xfrm>
            <a:off x="9949486" y="3842340"/>
            <a:ext cx="579156" cy="380918"/>
          </a:xfrm>
          <a:prstGeom prst="rect">
            <a:avLst/>
          </a:prstGeom>
          <a:noFill/>
        </p:spPr>
        <p:txBody>
          <a:bodyPr wrap="square" rtlCol="0">
            <a:spAutoFit/>
          </a:bodyPr>
          <a:lstStyle/>
          <a:p>
            <a:pPr algn="ctr"/>
            <a:r>
              <a:rPr lang="en-US" dirty="0"/>
              <a:t>G</a:t>
            </a:r>
          </a:p>
        </p:txBody>
      </p:sp>
      <p:sp>
        <p:nvSpPr>
          <p:cNvPr id="18" name="TextBox 17">
            <a:extLst>
              <a:ext uri="{FF2B5EF4-FFF2-40B4-BE49-F238E27FC236}">
                <a16:creationId xmlns:a16="http://schemas.microsoft.com/office/drawing/2014/main" id="{55D8B0A7-F459-23A4-E0A9-E5A8B8648767}"/>
              </a:ext>
            </a:extLst>
          </p:cNvPr>
          <p:cNvSpPr txBox="1"/>
          <p:nvPr/>
        </p:nvSpPr>
        <p:spPr>
          <a:xfrm>
            <a:off x="3531669" y="6538912"/>
            <a:ext cx="579156" cy="380918"/>
          </a:xfrm>
          <a:prstGeom prst="rect">
            <a:avLst/>
          </a:prstGeom>
          <a:noFill/>
        </p:spPr>
        <p:txBody>
          <a:bodyPr wrap="square" rtlCol="0">
            <a:spAutoFit/>
          </a:bodyPr>
          <a:lstStyle/>
          <a:p>
            <a:pPr algn="ctr"/>
            <a:r>
              <a:rPr lang="en-US" dirty="0"/>
              <a:t>K</a:t>
            </a:r>
          </a:p>
        </p:txBody>
      </p:sp>
      <p:sp>
        <p:nvSpPr>
          <p:cNvPr id="19" name="TextBox 18">
            <a:extLst>
              <a:ext uri="{FF2B5EF4-FFF2-40B4-BE49-F238E27FC236}">
                <a16:creationId xmlns:a16="http://schemas.microsoft.com/office/drawing/2014/main" id="{FF268FCF-98DA-4148-A36F-AA030C79FC0B}"/>
              </a:ext>
            </a:extLst>
          </p:cNvPr>
          <p:cNvSpPr txBox="1"/>
          <p:nvPr/>
        </p:nvSpPr>
        <p:spPr>
          <a:xfrm>
            <a:off x="8081177" y="6564963"/>
            <a:ext cx="579156" cy="380918"/>
          </a:xfrm>
          <a:prstGeom prst="rect">
            <a:avLst/>
          </a:prstGeom>
          <a:noFill/>
        </p:spPr>
        <p:txBody>
          <a:bodyPr wrap="square" rtlCol="0">
            <a:spAutoFit/>
          </a:bodyPr>
          <a:lstStyle/>
          <a:p>
            <a:pPr algn="ctr"/>
            <a:r>
              <a:rPr lang="en-US" dirty="0"/>
              <a:t>M</a:t>
            </a:r>
          </a:p>
        </p:txBody>
      </p:sp>
    </p:spTree>
    <p:extLst>
      <p:ext uri="{BB962C8B-B14F-4D97-AF65-F5344CB8AC3E}">
        <p14:creationId xmlns:p14="http://schemas.microsoft.com/office/powerpoint/2010/main" val="3193783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2CE39-EF2F-B8BA-712F-E8215634F549}"/>
              </a:ext>
            </a:extLst>
          </p:cNvPr>
          <p:cNvSpPr>
            <a:spLocks noGrp="1"/>
          </p:cNvSpPr>
          <p:nvPr>
            <p:ph type="title"/>
          </p:nvPr>
        </p:nvSpPr>
        <p:spPr>
          <a:xfrm>
            <a:off x="838200" y="365125"/>
            <a:ext cx="3675434" cy="1325563"/>
          </a:xfrm>
        </p:spPr>
        <p:txBody>
          <a:bodyPr/>
          <a:lstStyle/>
          <a:p>
            <a:r>
              <a:rPr lang="en-US" dirty="0"/>
              <a:t>What is </a:t>
            </a:r>
            <a:r>
              <a:rPr lang="en-US" dirty="0" err="1"/>
              <a:t>TIaRA</a:t>
            </a:r>
            <a:r>
              <a:rPr lang="en-US" dirty="0"/>
              <a:t>?</a:t>
            </a:r>
          </a:p>
        </p:txBody>
      </p:sp>
      <p:sp>
        <p:nvSpPr>
          <p:cNvPr id="4" name="Slide Number Placeholder 3">
            <a:extLst>
              <a:ext uri="{FF2B5EF4-FFF2-40B4-BE49-F238E27FC236}">
                <a16:creationId xmlns:a16="http://schemas.microsoft.com/office/drawing/2014/main" id="{5954201A-ABAA-A07E-A6D9-2F0EBD59B12D}"/>
              </a:ext>
            </a:extLst>
          </p:cNvPr>
          <p:cNvSpPr>
            <a:spLocks noGrp="1"/>
          </p:cNvSpPr>
          <p:nvPr>
            <p:ph type="sldNum" sz="quarter" idx="12"/>
          </p:nvPr>
        </p:nvSpPr>
        <p:spPr/>
        <p:txBody>
          <a:bodyPr/>
          <a:lstStyle/>
          <a:p>
            <a:fld id="{B5491DB4-C8CB-F440-927E-D8A8051C5BBD}" type="slidenum">
              <a:rPr lang="en-US" smtClean="0"/>
              <a:t>2</a:t>
            </a:fld>
            <a:endParaRPr lang="en-US"/>
          </a:p>
        </p:txBody>
      </p:sp>
      <p:sp>
        <p:nvSpPr>
          <p:cNvPr id="5" name="Title 1">
            <a:extLst>
              <a:ext uri="{FF2B5EF4-FFF2-40B4-BE49-F238E27FC236}">
                <a16:creationId xmlns:a16="http://schemas.microsoft.com/office/drawing/2014/main" id="{4B101948-B8A3-05DB-1C72-22802415A2D9}"/>
              </a:ext>
            </a:extLst>
          </p:cNvPr>
          <p:cNvSpPr txBox="1">
            <a:spLocks/>
          </p:cNvSpPr>
          <p:nvPr/>
        </p:nvSpPr>
        <p:spPr>
          <a:xfrm>
            <a:off x="4513634" y="389782"/>
            <a:ext cx="684016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300" i="1" dirty="0"/>
              <a:t>The </a:t>
            </a:r>
            <a:r>
              <a:rPr lang="en-US" sz="2300" b="1" i="1" dirty="0"/>
              <a:t>T</a:t>
            </a:r>
            <a:r>
              <a:rPr lang="en-US" sz="2300" i="1" dirty="0"/>
              <a:t>ransit </a:t>
            </a:r>
            <a:r>
              <a:rPr lang="en-US" sz="2300" b="1" i="1" dirty="0"/>
              <a:t>I</a:t>
            </a:r>
            <a:r>
              <a:rPr lang="en-US" sz="2300" i="1" dirty="0"/>
              <a:t>nvestigation </a:t>
            </a:r>
            <a:r>
              <a:rPr lang="en-US" sz="2300" b="1" i="1" dirty="0"/>
              <a:t>a</a:t>
            </a:r>
            <a:r>
              <a:rPr lang="en-US" sz="2300" i="1" dirty="0"/>
              <a:t>nd </a:t>
            </a:r>
            <a:r>
              <a:rPr lang="en-US" sz="2300" b="1" i="1" dirty="0"/>
              <a:t>R</a:t>
            </a:r>
            <a:r>
              <a:rPr lang="en-US" sz="2300" i="1" dirty="0"/>
              <a:t>ecoverability </a:t>
            </a:r>
            <a:r>
              <a:rPr lang="en-US" sz="2300" b="1" i="1" dirty="0"/>
              <a:t>A</a:t>
            </a:r>
            <a:r>
              <a:rPr lang="en-US" sz="2300" i="1" dirty="0"/>
              <a:t>pplication</a:t>
            </a:r>
          </a:p>
        </p:txBody>
      </p:sp>
      <p:pic>
        <p:nvPicPr>
          <p:cNvPr id="9" name="Picture 8" descr="A diagram of a diagram&#10;&#10;Description automatically generated with medium confidence">
            <a:extLst>
              <a:ext uri="{FF2B5EF4-FFF2-40B4-BE49-F238E27FC236}">
                <a16:creationId xmlns:a16="http://schemas.microsoft.com/office/drawing/2014/main" id="{6A864A73-CE04-C500-3410-A6DC18959008}"/>
              </a:ext>
            </a:extLst>
          </p:cNvPr>
          <p:cNvPicPr>
            <a:picLocks noChangeAspect="1"/>
          </p:cNvPicPr>
          <p:nvPr/>
        </p:nvPicPr>
        <p:blipFill>
          <a:blip r:embed="rId3"/>
          <a:stretch>
            <a:fillRect/>
          </a:stretch>
        </p:blipFill>
        <p:spPr>
          <a:xfrm>
            <a:off x="5451600" y="1473375"/>
            <a:ext cx="5902200" cy="4882975"/>
          </a:xfrm>
          <a:prstGeom prst="rect">
            <a:avLst/>
          </a:prstGeom>
        </p:spPr>
      </p:pic>
      <p:sp>
        <p:nvSpPr>
          <p:cNvPr id="10" name="TextBox 9">
            <a:extLst>
              <a:ext uri="{FF2B5EF4-FFF2-40B4-BE49-F238E27FC236}">
                <a16:creationId xmlns:a16="http://schemas.microsoft.com/office/drawing/2014/main" id="{361CA9BF-3A3E-8DC2-651A-4F740DD20A85}"/>
              </a:ext>
            </a:extLst>
          </p:cNvPr>
          <p:cNvSpPr txBox="1"/>
          <p:nvPr/>
        </p:nvSpPr>
        <p:spPr>
          <a:xfrm>
            <a:off x="7102436" y="6283552"/>
            <a:ext cx="2600528" cy="369332"/>
          </a:xfrm>
          <a:prstGeom prst="rect">
            <a:avLst/>
          </a:prstGeom>
          <a:noFill/>
        </p:spPr>
        <p:txBody>
          <a:bodyPr wrap="square" rtlCol="0">
            <a:spAutoFit/>
          </a:bodyPr>
          <a:lstStyle/>
          <a:p>
            <a:pPr algn="ctr"/>
            <a:r>
              <a:rPr lang="en-US" b="1" dirty="0"/>
              <a:t>Fig 2: </a:t>
            </a:r>
            <a:r>
              <a:rPr lang="en-US" dirty="0"/>
              <a:t>The </a:t>
            </a:r>
            <a:r>
              <a:rPr lang="en-US" dirty="0" err="1"/>
              <a:t>TIaRA</a:t>
            </a:r>
            <a:r>
              <a:rPr lang="en-US" dirty="0"/>
              <a:t> pipeline</a:t>
            </a:r>
          </a:p>
        </p:txBody>
      </p:sp>
      <p:sp>
        <p:nvSpPr>
          <p:cNvPr id="11" name="TextBox 10">
            <a:extLst>
              <a:ext uri="{FF2B5EF4-FFF2-40B4-BE49-F238E27FC236}">
                <a16:creationId xmlns:a16="http://schemas.microsoft.com/office/drawing/2014/main" id="{191F8731-C2A9-FC2B-FFBF-909204398C93}"/>
              </a:ext>
            </a:extLst>
          </p:cNvPr>
          <p:cNvSpPr txBox="1"/>
          <p:nvPr/>
        </p:nvSpPr>
        <p:spPr>
          <a:xfrm>
            <a:off x="1913106" y="6283552"/>
            <a:ext cx="2600528" cy="369332"/>
          </a:xfrm>
          <a:prstGeom prst="rect">
            <a:avLst/>
          </a:prstGeom>
          <a:noFill/>
        </p:spPr>
        <p:txBody>
          <a:bodyPr wrap="square" rtlCol="0">
            <a:spAutoFit/>
          </a:bodyPr>
          <a:lstStyle/>
          <a:p>
            <a:pPr algn="ctr"/>
            <a:r>
              <a:rPr lang="en-US" b="1" dirty="0"/>
              <a:t>Fig 1</a:t>
            </a:r>
            <a:r>
              <a:rPr lang="en-US" dirty="0"/>
              <a:t>: A Tiara</a:t>
            </a:r>
          </a:p>
        </p:txBody>
      </p:sp>
      <p:pic>
        <p:nvPicPr>
          <p:cNvPr id="15" name="Picture 14">
            <a:extLst>
              <a:ext uri="{FF2B5EF4-FFF2-40B4-BE49-F238E27FC236}">
                <a16:creationId xmlns:a16="http://schemas.microsoft.com/office/drawing/2014/main" id="{16265A6E-2111-F1BE-F7C7-3CE23A377DD0}"/>
              </a:ext>
            </a:extLst>
          </p:cNvPr>
          <p:cNvPicPr>
            <a:picLocks noChangeAspect="1"/>
          </p:cNvPicPr>
          <p:nvPr/>
        </p:nvPicPr>
        <p:blipFill>
          <a:blip r:embed="rId4"/>
          <a:stretch>
            <a:fillRect/>
          </a:stretch>
        </p:blipFill>
        <p:spPr>
          <a:xfrm>
            <a:off x="841402" y="1990928"/>
            <a:ext cx="4610198" cy="3014594"/>
          </a:xfrm>
          <a:prstGeom prst="rect">
            <a:avLst/>
          </a:prstGeom>
        </p:spPr>
      </p:pic>
    </p:spTree>
    <p:extLst>
      <p:ext uri="{BB962C8B-B14F-4D97-AF65-F5344CB8AC3E}">
        <p14:creationId xmlns:p14="http://schemas.microsoft.com/office/powerpoint/2010/main" val="228945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2CE39-EF2F-B8BA-712F-E8215634F549}"/>
              </a:ext>
            </a:extLst>
          </p:cNvPr>
          <p:cNvSpPr>
            <a:spLocks noGrp="1"/>
          </p:cNvSpPr>
          <p:nvPr>
            <p:ph type="title"/>
          </p:nvPr>
        </p:nvSpPr>
        <p:spPr>
          <a:xfrm>
            <a:off x="838200" y="365125"/>
            <a:ext cx="3675434" cy="1325563"/>
          </a:xfrm>
        </p:spPr>
        <p:txBody>
          <a:bodyPr/>
          <a:lstStyle/>
          <a:p>
            <a:r>
              <a:rPr lang="en-US" dirty="0"/>
              <a:t>What is SPOC?</a:t>
            </a:r>
          </a:p>
        </p:txBody>
      </p:sp>
      <p:sp>
        <p:nvSpPr>
          <p:cNvPr id="4" name="Slide Number Placeholder 3">
            <a:extLst>
              <a:ext uri="{FF2B5EF4-FFF2-40B4-BE49-F238E27FC236}">
                <a16:creationId xmlns:a16="http://schemas.microsoft.com/office/drawing/2014/main" id="{5954201A-ABAA-A07E-A6D9-2F0EBD59B12D}"/>
              </a:ext>
            </a:extLst>
          </p:cNvPr>
          <p:cNvSpPr>
            <a:spLocks noGrp="1"/>
          </p:cNvSpPr>
          <p:nvPr>
            <p:ph type="sldNum" sz="quarter" idx="12"/>
          </p:nvPr>
        </p:nvSpPr>
        <p:spPr/>
        <p:txBody>
          <a:bodyPr/>
          <a:lstStyle/>
          <a:p>
            <a:fld id="{B5491DB4-C8CB-F440-927E-D8A8051C5BBD}" type="slidenum">
              <a:rPr lang="en-US" smtClean="0"/>
              <a:t>3</a:t>
            </a:fld>
            <a:endParaRPr lang="en-US"/>
          </a:p>
        </p:txBody>
      </p:sp>
      <p:sp>
        <p:nvSpPr>
          <p:cNvPr id="5" name="Title 1">
            <a:extLst>
              <a:ext uri="{FF2B5EF4-FFF2-40B4-BE49-F238E27FC236}">
                <a16:creationId xmlns:a16="http://schemas.microsoft.com/office/drawing/2014/main" id="{4B101948-B8A3-05DB-1C72-22802415A2D9}"/>
              </a:ext>
            </a:extLst>
          </p:cNvPr>
          <p:cNvSpPr txBox="1">
            <a:spLocks/>
          </p:cNvSpPr>
          <p:nvPr/>
        </p:nvSpPr>
        <p:spPr>
          <a:xfrm>
            <a:off x="4513634" y="389782"/>
            <a:ext cx="684016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300" i="1" dirty="0"/>
              <a:t>The </a:t>
            </a:r>
            <a:r>
              <a:rPr lang="en-US" sz="2300" b="1" i="1" dirty="0"/>
              <a:t>S</a:t>
            </a:r>
            <a:r>
              <a:rPr lang="en-US" sz="2300" i="1" dirty="0"/>
              <a:t>cience </a:t>
            </a:r>
            <a:r>
              <a:rPr lang="en-US" sz="2300" b="1" i="1" dirty="0"/>
              <a:t>P</a:t>
            </a:r>
            <a:r>
              <a:rPr lang="en-US" sz="2300" i="1" dirty="0"/>
              <a:t>rocessing </a:t>
            </a:r>
            <a:r>
              <a:rPr lang="en-US" sz="2300" b="1" i="1" dirty="0"/>
              <a:t>O</a:t>
            </a:r>
            <a:r>
              <a:rPr lang="en-US" sz="2300" i="1" dirty="0"/>
              <a:t>perations </a:t>
            </a:r>
            <a:r>
              <a:rPr lang="en-US" sz="2300" b="1" i="1" dirty="0"/>
              <a:t>C</a:t>
            </a:r>
            <a:r>
              <a:rPr lang="en-US" sz="2300" i="1" dirty="0"/>
              <a:t>entre</a:t>
            </a:r>
          </a:p>
        </p:txBody>
      </p:sp>
      <p:sp>
        <p:nvSpPr>
          <p:cNvPr id="10" name="TextBox 9">
            <a:extLst>
              <a:ext uri="{FF2B5EF4-FFF2-40B4-BE49-F238E27FC236}">
                <a16:creationId xmlns:a16="http://schemas.microsoft.com/office/drawing/2014/main" id="{361CA9BF-3A3E-8DC2-651A-4F740DD20A85}"/>
              </a:ext>
            </a:extLst>
          </p:cNvPr>
          <p:cNvSpPr txBox="1"/>
          <p:nvPr/>
        </p:nvSpPr>
        <p:spPr>
          <a:xfrm>
            <a:off x="4668058" y="5938182"/>
            <a:ext cx="5428108" cy="369332"/>
          </a:xfrm>
          <a:prstGeom prst="rect">
            <a:avLst/>
          </a:prstGeom>
          <a:noFill/>
        </p:spPr>
        <p:txBody>
          <a:bodyPr wrap="square" rtlCol="0">
            <a:spAutoFit/>
          </a:bodyPr>
          <a:lstStyle/>
          <a:p>
            <a:pPr algn="ctr"/>
            <a:r>
              <a:rPr lang="en-US" b="1" dirty="0"/>
              <a:t>Fig 4: </a:t>
            </a:r>
            <a:r>
              <a:rPr lang="en-US" dirty="0"/>
              <a:t>The SPOC FFI targets (Caldwell, et al. 2021)</a:t>
            </a:r>
          </a:p>
        </p:txBody>
      </p:sp>
      <p:sp>
        <p:nvSpPr>
          <p:cNvPr id="11" name="TextBox 10">
            <a:extLst>
              <a:ext uri="{FF2B5EF4-FFF2-40B4-BE49-F238E27FC236}">
                <a16:creationId xmlns:a16="http://schemas.microsoft.com/office/drawing/2014/main" id="{191F8731-C2A9-FC2B-FFBF-909204398C93}"/>
              </a:ext>
            </a:extLst>
          </p:cNvPr>
          <p:cNvSpPr txBox="1"/>
          <p:nvPr/>
        </p:nvSpPr>
        <p:spPr>
          <a:xfrm>
            <a:off x="683777" y="5938182"/>
            <a:ext cx="3485948" cy="923330"/>
          </a:xfrm>
          <a:prstGeom prst="rect">
            <a:avLst/>
          </a:prstGeom>
          <a:noFill/>
        </p:spPr>
        <p:txBody>
          <a:bodyPr wrap="square" rtlCol="0">
            <a:spAutoFit/>
          </a:bodyPr>
          <a:lstStyle/>
          <a:p>
            <a:pPr algn="ctr"/>
            <a:r>
              <a:rPr lang="en-US" b="1" dirty="0"/>
              <a:t>Fig 3: </a:t>
            </a:r>
            <a:r>
              <a:rPr lang="en-US" dirty="0"/>
              <a:t>Commander Spock, half Vulcan first officer of the Starship USS Enterprise NCC-1701</a:t>
            </a:r>
          </a:p>
        </p:txBody>
      </p:sp>
      <p:pic>
        <p:nvPicPr>
          <p:cNvPr id="3" name="Picture 2" descr="Spock | Alien Species | Fandom">
            <a:extLst>
              <a:ext uri="{FF2B5EF4-FFF2-40B4-BE49-F238E27FC236}">
                <a16:creationId xmlns:a16="http://schemas.microsoft.com/office/drawing/2014/main" id="{7FA6B5A2-E249-3791-B46C-FBF1450CA6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776" y="1690687"/>
            <a:ext cx="3485949" cy="424749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Large resolution">
            <a:extLst>
              <a:ext uri="{FF2B5EF4-FFF2-40B4-BE49-F238E27FC236}">
                <a16:creationId xmlns:a16="http://schemas.microsoft.com/office/drawing/2014/main" id="{884589CC-9864-F889-8E1A-C9E909153E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8058" y="1690687"/>
            <a:ext cx="5428109" cy="424749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7186DF8-09DA-1705-772D-8DC0710FF065}"/>
              </a:ext>
            </a:extLst>
          </p:cNvPr>
          <p:cNvSpPr txBox="1"/>
          <p:nvPr/>
        </p:nvSpPr>
        <p:spPr>
          <a:xfrm>
            <a:off x="9982200" y="843240"/>
            <a:ext cx="2196208" cy="369332"/>
          </a:xfrm>
          <a:prstGeom prst="rect">
            <a:avLst/>
          </a:prstGeom>
          <a:noFill/>
        </p:spPr>
        <p:txBody>
          <a:bodyPr wrap="square" rtlCol="0">
            <a:spAutoFit/>
          </a:bodyPr>
          <a:lstStyle/>
          <a:p>
            <a:pPr algn="ctr"/>
            <a:r>
              <a:rPr lang="en-US" dirty="0"/>
              <a:t>(Jenkins, et al. 2016)</a:t>
            </a:r>
          </a:p>
        </p:txBody>
      </p:sp>
      <p:sp>
        <p:nvSpPr>
          <p:cNvPr id="7" name="TextBox 6">
            <a:extLst>
              <a:ext uri="{FF2B5EF4-FFF2-40B4-BE49-F238E27FC236}">
                <a16:creationId xmlns:a16="http://schemas.microsoft.com/office/drawing/2014/main" id="{DDBCD56A-729F-F7BA-AF95-D6341706F252}"/>
              </a:ext>
            </a:extLst>
          </p:cNvPr>
          <p:cNvSpPr txBox="1"/>
          <p:nvPr/>
        </p:nvSpPr>
        <p:spPr>
          <a:xfrm>
            <a:off x="10096167" y="1715345"/>
            <a:ext cx="2082241" cy="3970318"/>
          </a:xfrm>
          <a:prstGeom prst="rect">
            <a:avLst/>
          </a:prstGeom>
          <a:noFill/>
        </p:spPr>
        <p:txBody>
          <a:bodyPr wrap="square" rtlCol="0">
            <a:spAutoFit/>
          </a:bodyPr>
          <a:lstStyle/>
          <a:p>
            <a:pPr marL="285750" indent="-285750">
              <a:buFont typeface="Arial" panose="020B0604020202020204" pitchFamily="34" charset="0"/>
              <a:buChar char="•"/>
            </a:pPr>
            <a:r>
              <a:rPr lang="en-US" dirty="0"/>
              <a:t>Readily available high quality </a:t>
            </a:r>
            <a:r>
              <a:rPr lang="en-US" dirty="0" err="1"/>
              <a:t>lightcurves</a:t>
            </a:r>
            <a:r>
              <a:rPr lang="en-US" dirty="0"/>
              <a:t>.</a:t>
            </a:r>
          </a:p>
          <a:p>
            <a:pPr marL="285750" indent="-285750">
              <a:buFont typeface="Arial" panose="020B0604020202020204" pitchFamily="34" charset="0"/>
              <a:buChar char="•"/>
            </a:pPr>
            <a:r>
              <a:rPr lang="en-US" dirty="0"/>
              <a:t>Noise properties and contamination available from fits headers.</a:t>
            </a:r>
          </a:p>
          <a:p>
            <a:pPr marL="285750" indent="-285750">
              <a:buFont typeface="Arial" panose="020B0604020202020204" pitchFamily="34" charset="0"/>
              <a:buChar char="•"/>
            </a:pPr>
            <a:r>
              <a:rPr lang="en-US" dirty="0"/>
              <a:t>Used by NGTS </a:t>
            </a:r>
            <a:r>
              <a:rPr lang="en-US" dirty="0" err="1"/>
              <a:t>monotransit</a:t>
            </a:r>
            <a:r>
              <a:rPr lang="en-US" dirty="0"/>
              <a:t> Working group in long-period planet search.</a:t>
            </a:r>
          </a:p>
        </p:txBody>
      </p:sp>
    </p:spTree>
    <p:extLst>
      <p:ext uri="{BB962C8B-B14F-4D97-AF65-F5344CB8AC3E}">
        <p14:creationId xmlns:p14="http://schemas.microsoft.com/office/powerpoint/2010/main" val="1153654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5BABF-5189-95F0-5C21-44EADE4CCF11}"/>
              </a:ext>
            </a:extLst>
          </p:cNvPr>
          <p:cNvSpPr>
            <a:spLocks noGrp="1"/>
          </p:cNvSpPr>
          <p:nvPr>
            <p:ph type="title"/>
          </p:nvPr>
        </p:nvSpPr>
        <p:spPr/>
        <p:txBody>
          <a:bodyPr/>
          <a:lstStyle/>
          <a:p>
            <a:r>
              <a:rPr lang="en-US" dirty="0"/>
              <a:t>Window Function</a:t>
            </a:r>
          </a:p>
        </p:txBody>
      </p:sp>
      <p:sp>
        <p:nvSpPr>
          <p:cNvPr id="4" name="Slide Number Placeholder 3">
            <a:extLst>
              <a:ext uri="{FF2B5EF4-FFF2-40B4-BE49-F238E27FC236}">
                <a16:creationId xmlns:a16="http://schemas.microsoft.com/office/drawing/2014/main" id="{6BB2CC7B-981C-21DA-722C-E78CB7629035}"/>
              </a:ext>
            </a:extLst>
          </p:cNvPr>
          <p:cNvSpPr>
            <a:spLocks noGrp="1"/>
          </p:cNvSpPr>
          <p:nvPr>
            <p:ph type="sldNum" sz="quarter" idx="12"/>
          </p:nvPr>
        </p:nvSpPr>
        <p:spPr/>
        <p:txBody>
          <a:bodyPr/>
          <a:lstStyle/>
          <a:p>
            <a:fld id="{B5491DB4-C8CB-F440-927E-D8A8051C5BBD}" type="slidenum">
              <a:rPr lang="en-US" smtClean="0"/>
              <a:t>4</a:t>
            </a:fld>
            <a:endParaRPr lang="en-US"/>
          </a:p>
        </p:txBody>
      </p:sp>
      <p:pic>
        <p:nvPicPr>
          <p:cNvPr id="9" name="Content Placeholder 8" descr="A blue lines on a black background&#10;&#10;Description automatically generated">
            <a:extLst>
              <a:ext uri="{FF2B5EF4-FFF2-40B4-BE49-F238E27FC236}">
                <a16:creationId xmlns:a16="http://schemas.microsoft.com/office/drawing/2014/main" id="{0C737BEE-2C8C-214C-5D2E-28FAFFA97ECB}"/>
              </a:ext>
            </a:extLst>
          </p:cNvPr>
          <p:cNvPicPr>
            <a:picLocks noGrp="1" noChangeAspect="1"/>
          </p:cNvPicPr>
          <p:nvPr>
            <p:ph idx="1"/>
          </p:nvPr>
        </p:nvPicPr>
        <p:blipFill>
          <a:blip r:embed="rId3"/>
          <a:stretch>
            <a:fillRect/>
          </a:stretch>
        </p:blipFill>
        <p:spPr>
          <a:xfrm>
            <a:off x="2542000" y="1353395"/>
            <a:ext cx="7107999" cy="1327444"/>
          </a:xfrm>
        </p:spPr>
      </p:pic>
      <p:pic>
        <p:nvPicPr>
          <p:cNvPr id="11" name="Picture 10" descr="A rainbow with letters and numbers&#10;&#10;Description automatically generated">
            <a:extLst>
              <a:ext uri="{FF2B5EF4-FFF2-40B4-BE49-F238E27FC236}">
                <a16:creationId xmlns:a16="http://schemas.microsoft.com/office/drawing/2014/main" id="{E9DF7B27-4B38-B2DF-9E69-7362E6FA8E0A}"/>
              </a:ext>
            </a:extLst>
          </p:cNvPr>
          <p:cNvPicPr>
            <a:picLocks noChangeAspect="1"/>
          </p:cNvPicPr>
          <p:nvPr/>
        </p:nvPicPr>
        <p:blipFill>
          <a:blip r:embed="rId4"/>
          <a:stretch>
            <a:fillRect/>
          </a:stretch>
        </p:blipFill>
        <p:spPr>
          <a:xfrm>
            <a:off x="457200" y="2680839"/>
            <a:ext cx="5638800" cy="4178300"/>
          </a:xfrm>
          <a:prstGeom prst="rect">
            <a:avLst/>
          </a:prstGeom>
        </p:spPr>
      </p:pic>
      <p:pic>
        <p:nvPicPr>
          <p:cNvPr id="13" name="Picture 12" descr="A graph of a graph of a number&#10;&#10;Description automatically generated with medium confidence">
            <a:extLst>
              <a:ext uri="{FF2B5EF4-FFF2-40B4-BE49-F238E27FC236}">
                <a16:creationId xmlns:a16="http://schemas.microsoft.com/office/drawing/2014/main" id="{685D5B11-162F-E9A8-224D-39D66AC6827C}"/>
              </a:ext>
            </a:extLst>
          </p:cNvPr>
          <p:cNvPicPr>
            <a:picLocks noChangeAspect="1"/>
          </p:cNvPicPr>
          <p:nvPr/>
        </p:nvPicPr>
        <p:blipFill>
          <a:blip r:embed="rId5"/>
          <a:stretch>
            <a:fillRect/>
          </a:stretch>
        </p:blipFill>
        <p:spPr>
          <a:xfrm>
            <a:off x="6096000" y="2543175"/>
            <a:ext cx="5638800" cy="4178300"/>
          </a:xfrm>
          <a:prstGeom prst="rect">
            <a:avLst/>
          </a:prstGeom>
        </p:spPr>
      </p:pic>
      <p:sp>
        <p:nvSpPr>
          <p:cNvPr id="14" name="TextBox 13">
            <a:extLst>
              <a:ext uri="{FF2B5EF4-FFF2-40B4-BE49-F238E27FC236}">
                <a16:creationId xmlns:a16="http://schemas.microsoft.com/office/drawing/2014/main" id="{E00312F1-9B89-994A-B160-AAEB576AF32B}"/>
              </a:ext>
            </a:extLst>
          </p:cNvPr>
          <p:cNvSpPr txBox="1"/>
          <p:nvPr/>
        </p:nvSpPr>
        <p:spPr>
          <a:xfrm>
            <a:off x="9538700" y="1690688"/>
            <a:ext cx="1905000" cy="369332"/>
          </a:xfrm>
          <a:prstGeom prst="rect">
            <a:avLst/>
          </a:prstGeom>
          <a:noFill/>
        </p:spPr>
        <p:txBody>
          <a:bodyPr wrap="square" rtlCol="0">
            <a:spAutoFit/>
          </a:bodyPr>
          <a:lstStyle/>
          <a:p>
            <a:r>
              <a:rPr lang="en-US" dirty="0"/>
              <a:t>TIC-261236954</a:t>
            </a:r>
          </a:p>
        </p:txBody>
      </p:sp>
    </p:spTree>
    <p:extLst>
      <p:ext uri="{BB962C8B-B14F-4D97-AF65-F5344CB8AC3E}">
        <p14:creationId xmlns:p14="http://schemas.microsoft.com/office/powerpoint/2010/main" val="1106010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9AEAE-E7AC-D4CE-333F-BCC6588EA799}"/>
              </a:ext>
            </a:extLst>
          </p:cNvPr>
          <p:cNvSpPr>
            <a:spLocks noGrp="1"/>
          </p:cNvSpPr>
          <p:nvPr>
            <p:ph type="title"/>
          </p:nvPr>
        </p:nvSpPr>
        <p:spPr/>
        <p:txBody>
          <a:bodyPr/>
          <a:lstStyle/>
          <a:p>
            <a:r>
              <a:rPr lang="en-US" dirty="0"/>
              <a:t>Recoverability</a:t>
            </a:r>
          </a:p>
        </p:txBody>
      </p:sp>
      <p:sp>
        <p:nvSpPr>
          <p:cNvPr id="4" name="Slide Number Placeholder 3">
            <a:extLst>
              <a:ext uri="{FF2B5EF4-FFF2-40B4-BE49-F238E27FC236}">
                <a16:creationId xmlns:a16="http://schemas.microsoft.com/office/drawing/2014/main" id="{C00AEF42-541A-660E-5C17-3690C2D706A4}"/>
              </a:ext>
            </a:extLst>
          </p:cNvPr>
          <p:cNvSpPr>
            <a:spLocks noGrp="1"/>
          </p:cNvSpPr>
          <p:nvPr>
            <p:ph type="sldNum" sz="quarter" idx="12"/>
          </p:nvPr>
        </p:nvSpPr>
        <p:spPr/>
        <p:txBody>
          <a:bodyPr/>
          <a:lstStyle/>
          <a:p>
            <a:fld id="{B5491DB4-C8CB-F440-927E-D8A8051C5BBD}" type="slidenum">
              <a:rPr lang="en-US" smtClean="0"/>
              <a:t>5</a:t>
            </a:fld>
            <a:endParaRPr lang="en-US"/>
          </a:p>
        </p:txBody>
      </p:sp>
      <p:sp>
        <p:nvSpPr>
          <p:cNvPr id="9" name="TextBox 8">
            <a:extLst>
              <a:ext uri="{FF2B5EF4-FFF2-40B4-BE49-F238E27FC236}">
                <a16:creationId xmlns:a16="http://schemas.microsoft.com/office/drawing/2014/main" id="{C5F6BC96-2C03-13AB-D8C2-ADEAF324551D}"/>
              </a:ext>
            </a:extLst>
          </p:cNvPr>
          <p:cNvSpPr txBox="1"/>
          <p:nvPr/>
        </p:nvSpPr>
        <p:spPr>
          <a:xfrm>
            <a:off x="838200" y="1620322"/>
            <a:ext cx="3084131" cy="923330"/>
          </a:xfrm>
          <a:prstGeom prst="rect">
            <a:avLst/>
          </a:prstGeom>
          <a:noFill/>
        </p:spPr>
        <p:txBody>
          <a:bodyPr wrap="square" rtlCol="0">
            <a:spAutoFit/>
          </a:bodyPr>
          <a:lstStyle/>
          <a:p>
            <a:r>
              <a:rPr lang="en-US" dirty="0"/>
              <a:t>Christiansen et al. (2017), Hsu et al. (2019), </a:t>
            </a:r>
            <a:r>
              <a:rPr lang="en-US" dirty="0" err="1"/>
              <a:t>Kunimoto</a:t>
            </a:r>
            <a:r>
              <a:rPr lang="en-US" dirty="0"/>
              <a:t> et al. (2022)</a:t>
            </a:r>
          </a:p>
        </p:txBody>
      </p:sp>
      <p:pic>
        <p:nvPicPr>
          <p:cNvPr id="15" name="Picture 14" descr="A graph with colorful lines&#10;&#10;Description automatically generated">
            <a:extLst>
              <a:ext uri="{FF2B5EF4-FFF2-40B4-BE49-F238E27FC236}">
                <a16:creationId xmlns:a16="http://schemas.microsoft.com/office/drawing/2014/main" id="{12F27B2D-7D5C-C829-3735-7C93288D8AFB}"/>
              </a:ext>
            </a:extLst>
          </p:cNvPr>
          <p:cNvPicPr>
            <a:picLocks noChangeAspect="1"/>
          </p:cNvPicPr>
          <p:nvPr/>
        </p:nvPicPr>
        <p:blipFill>
          <a:blip r:embed="rId3"/>
          <a:stretch>
            <a:fillRect/>
          </a:stretch>
        </p:blipFill>
        <p:spPr>
          <a:xfrm>
            <a:off x="3922331" y="479425"/>
            <a:ext cx="8269669" cy="6127750"/>
          </a:xfrm>
          <a:prstGeom prst="rect">
            <a:avLst/>
          </a:prstGeom>
        </p:spPr>
      </p:pic>
    </p:spTree>
    <p:extLst>
      <p:ext uri="{BB962C8B-B14F-4D97-AF65-F5344CB8AC3E}">
        <p14:creationId xmlns:p14="http://schemas.microsoft.com/office/powerpoint/2010/main" val="3343203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30906-07DD-63AD-0670-EE4ECE037CDB}"/>
              </a:ext>
            </a:extLst>
          </p:cNvPr>
          <p:cNvSpPr>
            <a:spLocks noGrp="1"/>
          </p:cNvSpPr>
          <p:nvPr>
            <p:ph type="title"/>
          </p:nvPr>
        </p:nvSpPr>
        <p:spPr/>
        <p:txBody>
          <a:bodyPr/>
          <a:lstStyle/>
          <a:p>
            <a:r>
              <a:rPr lang="en-US" dirty="0"/>
              <a:t>Sensitivities to yields</a:t>
            </a:r>
          </a:p>
        </p:txBody>
      </p:sp>
      <p:sp>
        <p:nvSpPr>
          <p:cNvPr id="4" name="Slide Number Placeholder 3">
            <a:extLst>
              <a:ext uri="{FF2B5EF4-FFF2-40B4-BE49-F238E27FC236}">
                <a16:creationId xmlns:a16="http://schemas.microsoft.com/office/drawing/2014/main" id="{6CA4EA5A-E714-DB45-5DAC-C103D86D86D9}"/>
              </a:ext>
            </a:extLst>
          </p:cNvPr>
          <p:cNvSpPr>
            <a:spLocks noGrp="1"/>
          </p:cNvSpPr>
          <p:nvPr>
            <p:ph type="sldNum" sz="quarter" idx="12"/>
          </p:nvPr>
        </p:nvSpPr>
        <p:spPr/>
        <p:txBody>
          <a:bodyPr/>
          <a:lstStyle/>
          <a:p>
            <a:fld id="{B5491DB4-C8CB-F440-927E-D8A8051C5BBD}" type="slidenum">
              <a:rPr lang="en-US" smtClean="0"/>
              <a:t>6</a:t>
            </a:fld>
            <a:endParaRPr lang="en-US"/>
          </a:p>
        </p:txBody>
      </p:sp>
      <p:pic>
        <p:nvPicPr>
          <p:cNvPr id="10" name="Content Placeholder 9">
            <a:extLst>
              <a:ext uri="{FF2B5EF4-FFF2-40B4-BE49-F238E27FC236}">
                <a16:creationId xmlns:a16="http://schemas.microsoft.com/office/drawing/2014/main" id="{C2C8453C-6C65-AA35-6912-0EF214D3EBAB}"/>
              </a:ext>
            </a:extLst>
          </p:cNvPr>
          <p:cNvPicPr>
            <a:picLocks noGrp="1" noChangeAspect="1"/>
          </p:cNvPicPr>
          <p:nvPr>
            <p:ph idx="1"/>
          </p:nvPr>
        </p:nvPicPr>
        <p:blipFill>
          <a:blip r:embed="rId3"/>
          <a:stretch>
            <a:fillRect/>
          </a:stretch>
        </p:blipFill>
        <p:spPr>
          <a:xfrm>
            <a:off x="347390" y="2071965"/>
            <a:ext cx="5748610" cy="4269283"/>
          </a:xfrm>
        </p:spPr>
      </p:pic>
      <p:pic>
        <p:nvPicPr>
          <p:cNvPr id="12" name="Picture 11">
            <a:extLst>
              <a:ext uri="{FF2B5EF4-FFF2-40B4-BE49-F238E27FC236}">
                <a16:creationId xmlns:a16="http://schemas.microsoft.com/office/drawing/2014/main" id="{48612B3D-AC14-39C6-D26E-9BD4BB3D53CB}"/>
              </a:ext>
            </a:extLst>
          </p:cNvPr>
          <p:cNvPicPr>
            <a:picLocks noChangeAspect="1"/>
          </p:cNvPicPr>
          <p:nvPr/>
        </p:nvPicPr>
        <p:blipFill>
          <a:blip r:embed="rId4"/>
          <a:stretch>
            <a:fillRect/>
          </a:stretch>
        </p:blipFill>
        <p:spPr>
          <a:xfrm>
            <a:off x="6280485" y="2071965"/>
            <a:ext cx="5429583" cy="4284385"/>
          </a:xfrm>
          <a:prstGeom prst="rect">
            <a:avLst/>
          </a:prstGeom>
        </p:spPr>
      </p:pic>
      <p:sp>
        <p:nvSpPr>
          <p:cNvPr id="13" name="TextBox 12">
            <a:extLst>
              <a:ext uri="{FF2B5EF4-FFF2-40B4-BE49-F238E27FC236}">
                <a16:creationId xmlns:a16="http://schemas.microsoft.com/office/drawing/2014/main" id="{50DC9298-BFD4-993D-ED6B-54D7638A4E2B}"/>
              </a:ext>
            </a:extLst>
          </p:cNvPr>
          <p:cNvSpPr txBox="1"/>
          <p:nvPr/>
        </p:nvSpPr>
        <p:spPr>
          <a:xfrm>
            <a:off x="838200" y="1706840"/>
            <a:ext cx="3344779" cy="369332"/>
          </a:xfrm>
          <a:prstGeom prst="rect">
            <a:avLst/>
          </a:prstGeom>
          <a:noFill/>
        </p:spPr>
        <p:txBody>
          <a:bodyPr wrap="square" rtlCol="0">
            <a:spAutoFit/>
          </a:bodyPr>
          <a:lstStyle/>
          <a:p>
            <a:r>
              <a:rPr lang="en-US" dirty="0"/>
              <a:t>Sensitivity maps</a:t>
            </a:r>
          </a:p>
        </p:txBody>
      </p:sp>
      <p:sp>
        <p:nvSpPr>
          <p:cNvPr id="14" name="TextBox 13">
            <a:extLst>
              <a:ext uri="{FF2B5EF4-FFF2-40B4-BE49-F238E27FC236}">
                <a16:creationId xmlns:a16="http://schemas.microsoft.com/office/drawing/2014/main" id="{7735D8D4-5386-3D10-10E7-90C7448D50A5}"/>
              </a:ext>
            </a:extLst>
          </p:cNvPr>
          <p:cNvSpPr txBox="1"/>
          <p:nvPr/>
        </p:nvSpPr>
        <p:spPr>
          <a:xfrm>
            <a:off x="8009021" y="1706840"/>
            <a:ext cx="3344779" cy="369332"/>
          </a:xfrm>
          <a:prstGeom prst="rect">
            <a:avLst/>
          </a:prstGeom>
          <a:noFill/>
        </p:spPr>
        <p:txBody>
          <a:bodyPr wrap="square" rtlCol="0">
            <a:spAutoFit/>
          </a:bodyPr>
          <a:lstStyle/>
          <a:p>
            <a:pPr algn="r"/>
            <a:r>
              <a:rPr lang="en-US" dirty="0"/>
              <a:t>Occurrence rates…</a:t>
            </a:r>
          </a:p>
        </p:txBody>
      </p:sp>
      <p:sp>
        <p:nvSpPr>
          <p:cNvPr id="15" name="TextBox 14">
            <a:extLst>
              <a:ext uri="{FF2B5EF4-FFF2-40B4-BE49-F238E27FC236}">
                <a16:creationId xmlns:a16="http://schemas.microsoft.com/office/drawing/2014/main" id="{5B1807B8-1771-56DE-DDBE-FD0D6C819318}"/>
              </a:ext>
            </a:extLst>
          </p:cNvPr>
          <p:cNvSpPr txBox="1"/>
          <p:nvPr/>
        </p:nvSpPr>
        <p:spPr>
          <a:xfrm>
            <a:off x="4423610" y="1688585"/>
            <a:ext cx="3344779" cy="369332"/>
          </a:xfrm>
          <a:prstGeom prst="rect">
            <a:avLst/>
          </a:prstGeom>
          <a:noFill/>
        </p:spPr>
        <p:txBody>
          <a:bodyPr wrap="square" rtlCol="0">
            <a:spAutoFit/>
          </a:bodyPr>
          <a:lstStyle/>
          <a:p>
            <a:pPr algn="ctr"/>
            <a:r>
              <a:rPr lang="en-US" dirty="0"/>
              <a:t>Multiplied by</a:t>
            </a:r>
          </a:p>
        </p:txBody>
      </p:sp>
      <p:sp>
        <p:nvSpPr>
          <p:cNvPr id="16" name="TextBox 15">
            <a:extLst>
              <a:ext uri="{FF2B5EF4-FFF2-40B4-BE49-F238E27FC236}">
                <a16:creationId xmlns:a16="http://schemas.microsoft.com/office/drawing/2014/main" id="{A7E71869-1132-E8CA-E328-F227FB6C6BD6}"/>
              </a:ext>
            </a:extLst>
          </p:cNvPr>
          <p:cNvSpPr txBox="1"/>
          <p:nvPr/>
        </p:nvSpPr>
        <p:spPr>
          <a:xfrm>
            <a:off x="6869694" y="6252325"/>
            <a:ext cx="4251163" cy="646331"/>
          </a:xfrm>
          <a:prstGeom prst="rect">
            <a:avLst/>
          </a:prstGeom>
          <a:noFill/>
        </p:spPr>
        <p:txBody>
          <a:bodyPr wrap="square" rtlCol="0">
            <a:spAutoFit/>
          </a:bodyPr>
          <a:lstStyle/>
          <a:p>
            <a:pPr algn="ctr"/>
            <a:r>
              <a:rPr lang="en-US" dirty="0"/>
              <a:t>(</a:t>
            </a:r>
            <a:r>
              <a:rPr lang="en-US" dirty="0" err="1"/>
              <a:t>Kunimoto</a:t>
            </a:r>
            <a:r>
              <a:rPr lang="en-US" dirty="0"/>
              <a:t> and Matthews 2020)</a:t>
            </a:r>
            <a:br>
              <a:rPr lang="en-US" dirty="0"/>
            </a:br>
            <a:r>
              <a:rPr lang="en-US" dirty="0"/>
              <a:t>Dressing and Charbonneau (2013,2015)</a:t>
            </a:r>
          </a:p>
        </p:txBody>
      </p:sp>
    </p:spTree>
    <p:extLst>
      <p:ext uri="{BB962C8B-B14F-4D97-AF65-F5344CB8AC3E}">
        <p14:creationId xmlns:p14="http://schemas.microsoft.com/office/powerpoint/2010/main" val="3616245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E2C3AA-A812-AB9F-1F47-E2B90809829F}"/>
              </a:ext>
            </a:extLst>
          </p:cNvPr>
          <p:cNvSpPr>
            <a:spLocks noGrp="1"/>
          </p:cNvSpPr>
          <p:nvPr>
            <p:ph type="sldNum" sz="quarter" idx="12"/>
          </p:nvPr>
        </p:nvSpPr>
        <p:spPr/>
        <p:txBody>
          <a:bodyPr/>
          <a:lstStyle/>
          <a:p>
            <a:fld id="{B5491DB4-C8CB-F440-927E-D8A8051C5BBD}" type="slidenum">
              <a:rPr lang="en-US" smtClean="0"/>
              <a:t>7</a:t>
            </a:fld>
            <a:endParaRPr lang="en-US"/>
          </a:p>
        </p:txBody>
      </p:sp>
      <p:pic>
        <p:nvPicPr>
          <p:cNvPr id="4" name="Picture 3">
            <a:extLst>
              <a:ext uri="{FF2B5EF4-FFF2-40B4-BE49-F238E27FC236}">
                <a16:creationId xmlns:a16="http://schemas.microsoft.com/office/drawing/2014/main" id="{DB2CD5C6-1E28-1FCB-C0D4-BB3DF3D1B5CB}"/>
              </a:ext>
            </a:extLst>
          </p:cNvPr>
          <p:cNvPicPr>
            <a:picLocks noChangeAspect="1"/>
          </p:cNvPicPr>
          <p:nvPr/>
        </p:nvPicPr>
        <p:blipFill>
          <a:blip r:embed="rId3"/>
          <a:stretch>
            <a:fillRect/>
          </a:stretch>
        </p:blipFill>
        <p:spPr>
          <a:xfrm>
            <a:off x="2119471" y="0"/>
            <a:ext cx="9234329" cy="6858000"/>
          </a:xfrm>
          <a:prstGeom prst="rect">
            <a:avLst/>
          </a:prstGeom>
        </p:spPr>
      </p:pic>
      <p:sp>
        <p:nvSpPr>
          <p:cNvPr id="5" name="TextBox 4">
            <a:extLst>
              <a:ext uri="{FF2B5EF4-FFF2-40B4-BE49-F238E27FC236}">
                <a16:creationId xmlns:a16="http://schemas.microsoft.com/office/drawing/2014/main" id="{F007C08F-296F-FC2C-B170-69C39550115E}"/>
              </a:ext>
            </a:extLst>
          </p:cNvPr>
          <p:cNvSpPr txBox="1"/>
          <p:nvPr/>
        </p:nvSpPr>
        <p:spPr>
          <a:xfrm>
            <a:off x="300789" y="685800"/>
            <a:ext cx="1515979" cy="830997"/>
          </a:xfrm>
          <a:prstGeom prst="rect">
            <a:avLst/>
          </a:prstGeom>
          <a:noFill/>
        </p:spPr>
        <p:txBody>
          <a:bodyPr wrap="square" rtlCol="0">
            <a:spAutoFit/>
          </a:bodyPr>
          <a:lstStyle/>
          <a:p>
            <a:r>
              <a:rPr lang="en-US" sz="2400" dirty="0"/>
              <a:t>... Equals yield</a:t>
            </a:r>
          </a:p>
        </p:txBody>
      </p:sp>
    </p:spTree>
    <p:extLst>
      <p:ext uri="{BB962C8B-B14F-4D97-AF65-F5344CB8AC3E}">
        <p14:creationId xmlns:p14="http://schemas.microsoft.com/office/powerpoint/2010/main" val="960255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60265-F008-7DF2-89D9-594BBC641B7D}"/>
              </a:ext>
            </a:extLst>
          </p:cNvPr>
          <p:cNvSpPr>
            <a:spLocks noGrp="1"/>
          </p:cNvSpPr>
          <p:nvPr>
            <p:ph type="title"/>
          </p:nvPr>
        </p:nvSpPr>
        <p:spPr/>
        <p:txBody>
          <a:bodyPr/>
          <a:lstStyle/>
          <a:p>
            <a:r>
              <a:rPr lang="en-US" dirty="0"/>
              <a:t>Yield overview</a:t>
            </a:r>
          </a:p>
        </p:txBody>
      </p:sp>
      <p:pic>
        <p:nvPicPr>
          <p:cNvPr id="6" name="Content Placeholder 5">
            <a:extLst>
              <a:ext uri="{FF2B5EF4-FFF2-40B4-BE49-F238E27FC236}">
                <a16:creationId xmlns:a16="http://schemas.microsoft.com/office/drawing/2014/main" id="{544ABCA6-7224-E773-382C-B37CF5738939}"/>
              </a:ext>
            </a:extLst>
          </p:cNvPr>
          <p:cNvPicPr>
            <a:picLocks noGrp="1" noChangeAspect="1"/>
          </p:cNvPicPr>
          <p:nvPr>
            <p:ph idx="1"/>
          </p:nvPr>
        </p:nvPicPr>
        <p:blipFill>
          <a:blip r:embed="rId3"/>
          <a:stretch>
            <a:fillRect/>
          </a:stretch>
        </p:blipFill>
        <p:spPr>
          <a:xfrm>
            <a:off x="-1" y="1690688"/>
            <a:ext cx="6117091" cy="4532709"/>
          </a:xfrm>
        </p:spPr>
      </p:pic>
      <p:sp>
        <p:nvSpPr>
          <p:cNvPr id="4" name="Slide Number Placeholder 3">
            <a:extLst>
              <a:ext uri="{FF2B5EF4-FFF2-40B4-BE49-F238E27FC236}">
                <a16:creationId xmlns:a16="http://schemas.microsoft.com/office/drawing/2014/main" id="{FC57D51A-8709-822F-7C9B-FBEE11A73F62}"/>
              </a:ext>
            </a:extLst>
          </p:cNvPr>
          <p:cNvSpPr>
            <a:spLocks noGrp="1"/>
          </p:cNvSpPr>
          <p:nvPr>
            <p:ph type="sldNum" sz="quarter" idx="12"/>
          </p:nvPr>
        </p:nvSpPr>
        <p:spPr/>
        <p:txBody>
          <a:bodyPr/>
          <a:lstStyle/>
          <a:p>
            <a:fld id="{B5491DB4-C8CB-F440-927E-D8A8051C5BBD}" type="slidenum">
              <a:rPr lang="en-US" smtClean="0"/>
              <a:t>8</a:t>
            </a:fld>
            <a:endParaRPr lang="en-US"/>
          </a:p>
        </p:txBody>
      </p:sp>
      <p:pic>
        <p:nvPicPr>
          <p:cNvPr id="8" name="Picture 7">
            <a:extLst>
              <a:ext uri="{FF2B5EF4-FFF2-40B4-BE49-F238E27FC236}">
                <a16:creationId xmlns:a16="http://schemas.microsoft.com/office/drawing/2014/main" id="{1377710E-3592-2769-1A39-40EF7E94281D}"/>
              </a:ext>
            </a:extLst>
          </p:cNvPr>
          <p:cNvPicPr>
            <a:picLocks noChangeAspect="1"/>
          </p:cNvPicPr>
          <p:nvPr/>
        </p:nvPicPr>
        <p:blipFill>
          <a:blip r:embed="rId4"/>
          <a:stretch>
            <a:fillRect/>
          </a:stretch>
        </p:blipFill>
        <p:spPr>
          <a:xfrm>
            <a:off x="6070899" y="1690688"/>
            <a:ext cx="6117091" cy="4532709"/>
          </a:xfrm>
          <a:prstGeom prst="rect">
            <a:avLst/>
          </a:prstGeom>
        </p:spPr>
      </p:pic>
    </p:spTree>
    <p:extLst>
      <p:ext uri="{BB962C8B-B14F-4D97-AF65-F5344CB8AC3E}">
        <p14:creationId xmlns:p14="http://schemas.microsoft.com/office/powerpoint/2010/main" val="11214292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92F20-DE00-BE60-2BCD-A536A86A7A7A}"/>
              </a:ext>
            </a:extLst>
          </p:cNvPr>
          <p:cNvSpPr>
            <a:spLocks noGrp="1"/>
          </p:cNvSpPr>
          <p:nvPr>
            <p:ph type="title"/>
          </p:nvPr>
        </p:nvSpPr>
        <p:spPr/>
        <p:txBody>
          <a:bodyPr/>
          <a:lstStyle/>
          <a:p>
            <a:r>
              <a:rPr lang="en-US" dirty="0"/>
              <a:t>Are we missing planets at longer periods?</a:t>
            </a:r>
          </a:p>
        </p:txBody>
      </p:sp>
      <p:pic>
        <p:nvPicPr>
          <p:cNvPr id="6" name="Content Placeholder 5">
            <a:extLst>
              <a:ext uri="{FF2B5EF4-FFF2-40B4-BE49-F238E27FC236}">
                <a16:creationId xmlns:a16="http://schemas.microsoft.com/office/drawing/2014/main" id="{22D62B77-B12F-A74C-0F43-F05EABF96ED6}"/>
              </a:ext>
            </a:extLst>
          </p:cNvPr>
          <p:cNvPicPr>
            <a:picLocks noGrp="1" noChangeAspect="1"/>
          </p:cNvPicPr>
          <p:nvPr>
            <p:ph idx="1"/>
          </p:nvPr>
        </p:nvPicPr>
        <p:blipFill>
          <a:blip r:embed="rId3"/>
          <a:stretch>
            <a:fillRect/>
          </a:stretch>
        </p:blipFill>
        <p:spPr>
          <a:xfrm>
            <a:off x="2609242" y="1690688"/>
            <a:ext cx="6973516" cy="5167312"/>
          </a:xfrm>
        </p:spPr>
      </p:pic>
      <p:sp>
        <p:nvSpPr>
          <p:cNvPr id="4" name="Slide Number Placeholder 3">
            <a:extLst>
              <a:ext uri="{FF2B5EF4-FFF2-40B4-BE49-F238E27FC236}">
                <a16:creationId xmlns:a16="http://schemas.microsoft.com/office/drawing/2014/main" id="{2D6DF153-7A18-08FA-470E-B124CF7A2ACE}"/>
              </a:ext>
            </a:extLst>
          </p:cNvPr>
          <p:cNvSpPr>
            <a:spLocks noGrp="1"/>
          </p:cNvSpPr>
          <p:nvPr>
            <p:ph type="sldNum" sz="quarter" idx="12"/>
          </p:nvPr>
        </p:nvSpPr>
        <p:spPr/>
        <p:txBody>
          <a:bodyPr/>
          <a:lstStyle/>
          <a:p>
            <a:fld id="{B5491DB4-C8CB-F440-927E-D8A8051C5BBD}" type="slidenum">
              <a:rPr lang="en-US" smtClean="0"/>
              <a:t>9</a:t>
            </a:fld>
            <a:endParaRPr lang="en-US"/>
          </a:p>
        </p:txBody>
      </p:sp>
    </p:spTree>
    <p:extLst>
      <p:ext uri="{BB962C8B-B14F-4D97-AF65-F5344CB8AC3E}">
        <p14:creationId xmlns:p14="http://schemas.microsoft.com/office/powerpoint/2010/main" val="35789861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984</TotalTime>
  <Words>803</Words>
  <Application>Microsoft Macintosh PowerPoint</Application>
  <PresentationFormat>Widescreen</PresentationFormat>
  <Paragraphs>93</Paragraphs>
  <Slides>17</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Aptos</vt:lpstr>
      <vt:lpstr>Aptos Display</vt:lpstr>
      <vt:lpstr>Arial</vt:lpstr>
      <vt:lpstr>Office Theme</vt:lpstr>
      <vt:lpstr>Putting a TIaRA on SPOC</vt:lpstr>
      <vt:lpstr>What is TIaRA?</vt:lpstr>
      <vt:lpstr>What is SPOC?</vt:lpstr>
      <vt:lpstr>Window Function</vt:lpstr>
      <vt:lpstr>Recoverability</vt:lpstr>
      <vt:lpstr>Sensitivities to yields</vt:lpstr>
      <vt:lpstr>PowerPoint Presentation</vt:lpstr>
      <vt:lpstr>Yield overview</vt:lpstr>
      <vt:lpstr>Are we missing planets at longer periods?</vt:lpstr>
      <vt:lpstr>Monotransits</vt:lpstr>
      <vt:lpstr>(Biennial) Duotransits</vt:lpstr>
      <vt:lpstr>Northern fields</vt:lpstr>
      <vt:lpstr>Future of TESS</vt:lpstr>
      <vt:lpstr>Conclusions</vt:lpstr>
      <vt:lpstr>Backup slides</vt:lpstr>
      <vt:lpstr>Spectral type yields</vt:lpstr>
      <vt:lpstr>Grids by spectral type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Toby Rodel</dc:creator>
  <cp:lastModifiedBy>Toby Rodel</cp:lastModifiedBy>
  <cp:revision>2</cp:revision>
  <dcterms:created xsi:type="dcterms:W3CDTF">2024-07-11T12:02:08Z</dcterms:created>
  <dcterms:modified xsi:type="dcterms:W3CDTF">2024-07-31T03:16:46Z</dcterms:modified>
</cp:coreProperties>
</file>